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2" r:id="rId1"/>
  </p:sldMasterIdLst>
  <p:notesMasterIdLst>
    <p:notesMasterId r:id="rId55"/>
  </p:notesMasterIdLst>
  <p:sldIdLst>
    <p:sldId id="315" r:id="rId2"/>
    <p:sldId id="383" r:id="rId3"/>
    <p:sldId id="375" r:id="rId4"/>
    <p:sldId id="373" r:id="rId5"/>
    <p:sldId id="337" r:id="rId6"/>
    <p:sldId id="265" r:id="rId7"/>
    <p:sldId id="339" r:id="rId8"/>
    <p:sldId id="338" r:id="rId9"/>
    <p:sldId id="340" r:id="rId10"/>
    <p:sldId id="341" r:id="rId11"/>
    <p:sldId id="349" r:id="rId12"/>
    <p:sldId id="343" r:id="rId13"/>
    <p:sldId id="344" r:id="rId14"/>
    <p:sldId id="379" r:id="rId15"/>
    <p:sldId id="380" r:id="rId16"/>
    <p:sldId id="376" r:id="rId17"/>
    <p:sldId id="377" r:id="rId18"/>
    <p:sldId id="382" r:id="rId19"/>
    <p:sldId id="342" r:id="rId20"/>
    <p:sldId id="378" r:id="rId21"/>
    <p:sldId id="324" r:id="rId22"/>
    <p:sldId id="346" r:id="rId23"/>
    <p:sldId id="347" r:id="rId24"/>
    <p:sldId id="351" r:id="rId25"/>
    <p:sldId id="353" r:id="rId26"/>
    <p:sldId id="372" r:id="rId27"/>
    <p:sldId id="310" r:id="rId28"/>
    <p:sldId id="381" r:id="rId29"/>
    <p:sldId id="385" r:id="rId30"/>
    <p:sldId id="360" r:id="rId31"/>
    <p:sldId id="355" r:id="rId32"/>
    <p:sldId id="356" r:id="rId33"/>
    <p:sldId id="361" r:id="rId34"/>
    <p:sldId id="362" r:id="rId35"/>
    <p:sldId id="357" r:id="rId36"/>
    <p:sldId id="363" r:id="rId37"/>
    <p:sldId id="364" r:id="rId38"/>
    <p:sldId id="365" r:id="rId39"/>
    <p:sldId id="358" r:id="rId40"/>
    <p:sldId id="359" r:id="rId41"/>
    <p:sldId id="303" r:id="rId42"/>
    <p:sldId id="327" r:id="rId43"/>
    <p:sldId id="366" r:id="rId44"/>
    <p:sldId id="367" r:id="rId45"/>
    <p:sldId id="388" r:id="rId46"/>
    <p:sldId id="309" r:id="rId47"/>
    <p:sldId id="370" r:id="rId48"/>
    <p:sldId id="368" r:id="rId49"/>
    <p:sldId id="369" r:id="rId50"/>
    <p:sldId id="294" r:id="rId51"/>
    <p:sldId id="387" r:id="rId52"/>
    <p:sldId id="386" r:id="rId53"/>
    <p:sldId id="371" r:id="rId5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62" autoAdjust="0"/>
  </p:normalViewPr>
  <p:slideViewPr>
    <p:cSldViewPr>
      <p:cViewPr>
        <p:scale>
          <a:sx n="100" d="100"/>
          <a:sy n="100" d="100"/>
        </p:scale>
        <p:origin x="-51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58" y="39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20E0D-7821-469F-A535-AAAB5E9E4A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CDB7185F-9434-4C92-8E94-2BAF3A0C0E04}">
      <dgm:prSet/>
      <dgm:spPr/>
      <dgm:t>
        <a:bodyPr/>
        <a:lstStyle/>
        <a:p>
          <a:r>
            <a:rPr lang="tr-TR" dirty="0" smtClean="0">
              <a:solidFill>
                <a:srgbClr val="00B0F0"/>
              </a:solidFill>
            </a:rPr>
            <a:t>İçsel Motivasyon</a:t>
          </a:r>
          <a:endParaRPr lang="tr-TR" dirty="0">
            <a:solidFill>
              <a:srgbClr val="00B0F0"/>
            </a:solidFill>
          </a:endParaRPr>
        </a:p>
      </dgm:t>
    </dgm:pt>
    <dgm:pt modelId="{7BF26360-E1E0-4698-AF56-3BA6CED398E0}" type="parTrans" cxnId="{96252FF5-0874-45FE-A552-FB3837113A68}">
      <dgm:prSet/>
      <dgm:spPr/>
      <dgm:t>
        <a:bodyPr/>
        <a:lstStyle/>
        <a:p>
          <a:endParaRPr lang="tr-TR"/>
        </a:p>
      </dgm:t>
    </dgm:pt>
    <dgm:pt modelId="{7B47295E-6E0A-42FD-B5C3-C9472B23C3B5}" type="sibTrans" cxnId="{96252FF5-0874-45FE-A552-FB3837113A6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tr-TR"/>
        </a:p>
      </dgm:t>
    </dgm:pt>
    <dgm:pt modelId="{9641643D-D78D-4EEE-8AB0-E50BC3DFCD49}">
      <dgm:prSet phldrT="[Metin]"/>
      <dgm:spPr/>
      <dgm:t>
        <a:bodyPr/>
        <a:lstStyle/>
        <a:p>
          <a:r>
            <a:rPr lang="tr-TR" dirty="0" smtClean="0">
              <a:solidFill>
                <a:srgbClr val="00B0F0"/>
              </a:solidFill>
            </a:rPr>
            <a:t>Amaç</a:t>
          </a:r>
          <a:endParaRPr lang="tr-TR" dirty="0">
            <a:solidFill>
              <a:srgbClr val="00B0F0"/>
            </a:solidFill>
          </a:endParaRPr>
        </a:p>
      </dgm:t>
    </dgm:pt>
    <dgm:pt modelId="{D4EF3266-4512-40DB-A5CA-B9E1016BC53F}" type="parTrans" cxnId="{A598BB31-3632-47C7-B2A0-F86FC0AD56B4}">
      <dgm:prSet/>
      <dgm:spPr/>
      <dgm:t>
        <a:bodyPr/>
        <a:lstStyle/>
        <a:p>
          <a:endParaRPr lang="tr-TR"/>
        </a:p>
      </dgm:t>
    </dgm:pt>
    <dgm:pt modelId="{0DED6076-F5A8-4B1F-B3FA-4320AC909843}" type="sibTrans" cxnId="{A598BB31-3632-47C7-B2A0-F86FC0AD56B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tr-TR"/>
        </a:p>
      </dgm:t>
    </dgm:pt>
    <dgm:pt modelId="{9BCA6346-34B6-4AD6-BA86-8079484B9CE9}">
      <dgm:prSet phldrT="[Metin]"/>
      <dgm:spPr/>
      <dgm:t>
        <a:bodyPr/>
        <a:lstStyle/>
        <a:p>
          <a:r>
            <a:rPr lang="tr-TR" dirty="0" smtClean="0">
              <a:solidFill>
                <a:srgbClr val="00B0F0"/>
              </a:solidFill>
            </a:rPr>
            <a:t>Öğrenme    İsteği</a:t>
          </a:r>
          <a:endParaRPr lang="tr-TR" dirty="0">
            <a:solidFill>
              <a:srgbClr val="00B0F0"/>
            </a:solidFill>
          </a:endParaRPr>
        </a:p>
      </dgm:t>
    </dgm:pt>
    <dgm:pt modelId="{EAA03A7C-F74F-40FA-8A0C-AEB588B499AE}" type="parTrans" cxnId="{1D2BB0F6-78F8-42C8-85E3-40D222C5E927}">
      <dgm:prSet/>
      <dgm:spPr/>
      <dgm:t>
        <a:bodyPr/>
        <a:lstStyle/>
        <a:p>
          <a:endParaRPr lang="tr-TR"/>
        </a:p>
      </dgm:t>
    </dgm:pt>
    <dgm:pt modelId="{D58C3CDB-9FCB-4416-88AE-BEA2503C2A09}" type="sibTrans" cxnId="{1D2BB0F6-78F8-42C8-85E3-40D222C5E92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tr-TR"/>
        </a:p>
      </dgm:t>
    </dgm:pt>
    <dgm:pt modelId="{CD9078C5-474D-4D52-A0A1-F7E547FF733F}">
      <dgm:prSet phldrT="[Metin]"/>
      <dgm:spPr/>
      <dgm:t>
        <a:bodyPr/>
        <a:lstStyle/>
        <a:p>
          <a:r>
            <a:rPr lang="tr-TR" dirty="0" smtClean="0">
              <a:solidFill>
                <a:srgbClr val="00B0F0"/>
              </a:solidFill>
            </a:rPr>
            <a:t>Merak, İlgi, Sevgi</a:t>
          </a:r>
          <a:endParaRPr lang="tr-TR" dirty="0">
            <a:solidFill>
              <a:srgbClr val="00B0F0"/>
            </a:solidFill>
          </a:endParaRPr>
        </a:p>
      </dgm:t>
    </dgm:pt>
    <dgm:pt modelId="{A60B5913-16C1-432E-9B88-0445025019F3}" type="parTrans" cxnId="{9E4975CD-24E0-4E34-BE93-F764DF098EBF}">
      <dgm:prSet/>
      <dgm:spPr/>
      <dgm:t>
        <a:bodyPr/>
        <a:lstStyle/>
        <a:p>
          <a:endParaRPr lang="tr-TR"/>
        </a:p>
      </dgm:t>
    </dgm:pt>
    <dgm:pt modelId="{3515A5A2-C35F-4F15-A637-863DEF80355C}" type="sibTrans" cxnId="{9E4975CD-24E0-4E34-BE93-F764DF098EB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tr-TR"/>
        </a:p>
      </dgm:t>
    </dgm:pt>
    <dgm:pt modelId="{16B1F71E-7C5B-45A9-AF37-DFDB55F16A5A}" type="pres">
      <dgm:prSet presAssocID="{78F20E0D-7821-469F-A535-AAAB5E9E4A5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D0F5321-E234-45AF-A59F-0AAEBDAC7154}" type="pres">
      <dgm:prSet presAssocID="{78F20E0D-7821-469F-A535-AAAB5E9E4A56}" presName="Name1" presStyleCnt="0"/>
      <dgm:spPr/>
    </dgm:pt>
    <dgm:pt modelId="{E0106108-69FB-4676-BA50-4ABEF34391C6}" type="pres">
      <dgm:prSet presAssocID="{7B47295E-6E0A-42FD-B5C3-C9472B23C3B5}" presName="picture_1" presStyleCnt="0"/>
      <dgm:spPr/>
    </dgm:pt>
    <dgm:pt modelId="{9A5E8331-6078-4532-B2FC-50A2C588FC43}" type="pres">
      <dgm:prSet presAssocID="{7B47295E-6E0A-42FD-B5C3-C9472B23C3B5}" presName="pictureRepeatNode" presStyleLbl="alignImgPlace1" presStyleIdx="0" presStyleCnt="4" custLinFactNeighborX="979" custLinFactNeighborY="-5833"/>
      <dgm:spPr/>
      <dgm:t>
        <a:bodyPr/>
        <a:lstStyle/>
        <a:p>
          <a:endParaRPr lang="tr-TR"/>
        </a:p>
      </dgm:t>
    </dgm:pt>
    <dgm:pt modelId="{8474F3CE-6FF1-4B5A-B2B2-411A607EFBEA}" type="pres">
      <dgm:prSet presAssocID="{CDB7185F-9434-4C92-8E94-2BAF3A0C0E04}" presName="text_1" presStyleLbl="node1" presStyleIdx="0" presStyleCnt="0" custScaleX="200467" custScaleY="39036" custLinFactNeighborX="5409" custLinFactNeighborY="889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54998C-8DC2-4BE0-B6AF-747B52CCC341}" type="pres">
      <dgm:prSet presAssocID="{0DED6076-F5A8-4B1F-B3FA-4320AC909843}" presName="picture_2" presStyleCnt="0"/>
      <dgm:spPr/>
    </dgm:pt>
    <dgm:pt modelId="{6DFD7963-6E65-4317-B011-D6B004864DAA}" type="pres">
      <dgm:prSet presAssocID="{0DED6076-F5A8-4B1F-B3FA-4320AC909843}" presName="pictureRepeatNode" presStyleLbl="alignImgPlace1" presStyleIdx="1" presStyleCnt="4" custScaleX="112907" custScaleY="127778" custLinFactNeighborX="-3625" custLinFactNeighborY="-1389"/>
      <dgm:spPr/>
      <dgm:t>
        <a:bodyPr/>
        <a:lstStyle/>
        <a:p>
          <a:endParaRPr lang="tr-TR"/>
        </a:p>
      </dgm:t>
    </dgm:pt>
    <dgm:pt modelId="{61F36BE3-C063-4A3A-9EC5-E7005E8F529B}" type="pres">
      <dgm:prSet presAssocID="{9641643D-D78D-4EEE-8AB0-E50BC3DFCD49}" presName="line_2" presStyleLbl="parChTrans1D1" presStyleIdx="0" presStyleCnt="3"/>
      <dgm:spPr/>
    </dgm:pt>
    <dgm:pt modelId="{8CE061A1-141C-4FC2-A982-5011A4D41EE1}" type="pres">
      <dgm:prSet presAssocID="{9641643D-D78D-4EEE-8AB0-E50BC3DFCD49}" presName="textparent_2" presStyleLbl="node1" presStyleIdx="0" presStyleCnt="0"/>
      <dgm:spPr/>
    </dgm:pt>
    <dgm:pt modelId="{BA09092E-D718-424B-9110-013B035F9492}" type="pres">
      <dgm:prSet presAssocID="{9641643D-D78D-4EEE-8AB0-E50BC3DFCD49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A0EBAD-E2BA-4F1D-99A1-8ABD7A9530C5}" type="pres">
      <dgm:prSet presAssocID="{D58C3CDB-9FCB-4416-88AE-BEA2503C2A09}" presName="picture_3" presStyleCnt="0"/>
      <dgm:spPr/>
    </dgm:pt>
    <dgm:pt modelId="{0F9B03F5-4E70-48D2-9BD4-C2C902EAC893}" type="pres">
      <dgm:prSet presAssocID="{D58C3CDB-9FCB-4416-88AE-BEA2503C2A09}" presName="pictureRepeatNode" presStyleLbl="alignImgPlace1" presStyleIdx="2" presStyleCnt="4" custScaleX="116569" custScaleY="136111"/>
      <dgm:spPr/>
      <dgm:t>
        <a:bodyPr/>
        <a:lstStyle/>
        <a:p>
          <a:endParaRPr lang="tr-TR"/>
        </a:p>
      </dgm:t>
    </dgm:pt>
    <dgm:pt modelId="{CB048792-C575-466E-BA60-2A62C762B985}" type="pres">
      <dgm:prSet presAssocID="{9BCA6346-34B6-4AD6-BA86-8079484B9CE9}" presName="line_3" presStyleLbl="parChTrans1D1" presStyleIdx="1" presStyleCnt="3"/>
      <dgm:spPr/>
    </dgm:pt>
    <dgm:pt modelId="{CB39AA74-0BE1-4AF0-91CD-77EB406F1DE1}" type="pres">
      <dgm:prSet presAssocID="{9BCA6346-34B6-4AD6-BA86-8079484B9CE9}" presName="textparent_3" presStyleLbl="node1" presStyleIdx="0" presStyleCnt="0"/>
      <dgm:spPr/>
    </dgm:pt>
    <dgm:pt modelId="{787CD5C0-A684-4F30-949B-2E00835BBD68}" type="pres">
      <dgm:prSet presAssocID="{9BCA6346-34B6-4AD6-BA86-8079484B9CE9}" presName="text_3" presStyleLbl="revTx" presStyleIdx="1" presStyleCnt="3" custScaleX="917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FA62CB-FA91-4DFC-92BC-449E9C48748D}" type="pres">
      <dgm:prSet presAssocID="{3515A5A2-C35F-4F15-A637-863DEF80355C}" presName="picture_4" presStyleCnt="0"/>
      <dgm:spPr/>
    </dgm:pt>
    <dgm:pt modelId="{6618D0E0-BE05-4D6D-970E-94E7D51C63D8}" type="pres">
      <dgm:prSet presAssocID="{3515A5A2-C35F-4F15-A637-863DEF80355C}" presName="pictureRepeatNode" presStyleLbl="alignImgPlace1" presStyleIdx="3" presStyleCnt="4" custScaleX="116768" custScaleY="116667"/>
      <dgm:spPr/>
      <dgm:t>
        <a:bodyPr/>
        <a:lstStyle/>
        <a:p>
          <a:endParaRPr lang="tr-TR"/>
        </a:p>
      </dgm:t>
    </dgm:pt>
    <dgm:pt modelId="{39BF8884-2E90-4340-B14F-F3C70FFC1D31}" type="pres">
      <dgm:prSet presAssocID="{CD9078C5-474D-4D52-A0A1-F7E547FF733F}" presName="line_4" presStyleLbl="parChTrans1D1" presStyleIdx="2" presStyleCnt="3"/>
      <dgm:spPr/>
    </dgm:pt>
    <dgm:pt modelId="{8E7E67F6-0EF2-4783-A508-F8E50C02999D}" type="pres">
      <dgm:prSet presAssocID="{CD9078C5-474D-4D52-A0A1-F7E547FF733F}" presName="textparent_4" presStyleLbl="node1" presStyleIdx="0" presStyleCnt="0"/>
      <dgm:spPr/>
    </dgm:pt>
    <dgm:pt modelId="{E32DDC7D-1D34-4C42-A203-2286785149D9}" type="pres">
      <dgm:prSet presAssocID="{CD9078C5-474D-4D52-A0A1-F7E547FF733F}" presName="text_4" presStyleLbl="revTx" presStyleIdx="2" presStyleCnt="3" custScaleX="1168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37E0979-1371-4889-B32A-87F158A06C95}" type="presOf" srcId="{CDB7185F-9434-4C92-8E94-2BAF3A0C0E04}" destId="{8474F3CE-6FF1-4B5A-B2B2-411A607EFBEA}" srcOrd="0" destOrd="0" presId="urn:microsoft.com/office/officeart/2008/layout/CircularPictureCallout"/>
    <dgm:cxn modelId="{1D2BB0F6-78F8-42C8-85E3-40D222C5E927}" srcId="{78F20E0D-7821-469F-A535-AAAB5E9E4A56}" destId="{9BCA6346-34B6-4AD6-BA86-8079484B9CE9}" srcOrd="2" destOrd="0" parTransId="{EAA03A7C-F74F-40FA-8A0C-AEB588B499AE}" sibTransId="{D58C3CDB-9FCB-4416-88AE-BEA2503C2A09}"/>
    <dgm:cxn modelId="{8434FF42-E4C7-4A46-A61B-9719CF922E2E}" type="presOf" srcId="{9BCA6346-34B6-4AD6-BA86-8079484B9CE9}" destId="{787CD5C0-A684-4F30-949B-2E00835BBD68}" srcOrd="0" destOrd="0" presId="urn:microsoft.com/office/officeart/2008/layout/CircularPictureCallout"/>
    <dgm:cxn modelId="{96252FF5-0874-45FE-A552-FB3837113A68}" srcId="{78F20E0D-7821-469F-A535-AAAB5E9E4A56}" destId="{CDB7185F-9434-4C92-8E94-2BAF3A0C0E04}" srcOrd="0" destOrd="0" parTransId="{7BF26360-E1E0-4698-AF56-3BA6CED398E0}" sibTransId="{7B47295E-6E0A-42FD-B5C3-C9472B23C3B5}"/>
    <dgm:cxn modelId="{9E4975CD-24E0-4E34-BE93-F764DF098EBF}" srcId="{78F20E0D-7821-469F-A535-AAAB5E9E4A56}" destId="{CD9078C5-474D-4D52-A0A1-F7E547FF733F}" srcOrd="3" destOrd="0" parTransId="{A60B5913-16C1-432E-9B88-0445025019F3}" sibTransId="{3515A5A2-C35F-4F15-A637-863DEF80355C}"/>
    <dgm:cxn modelId="{A7E467C8-58F0-4F0C-B102-4B01A3EB79A2}" type="presOf" srcId="{CD9078C5-474D-4D52-A0A1-F7E547FF733F}" destId="{E32DDC7D-1D34-4C42-A203-2286785149D9}" srcOrd="0" destOrd="0" presId="urn:microsoft.com/office/officeart/2008/layout/CircularPictureCallout"/>
    <dgm:cxn modelId="{F79DC125-9793-4F92-83CE-008A1C1218F5}" type="presOf" srcId="{9641643D-D78D-4EEE-8AB0-E50BC3DFCD49}" destId="{BA09092E-D718-424B-9110-013B035F9492}" srcOrd="0" destOrd="0" presId="urn:microsoft.com/office/officeart/2008/layout/CircularPictureCallout"/>
    <dgm:cxn modelId="{A578422F-9741-4DA9-991E-615B395F5E5A}" type="presOf" srcId="{0DED6076-F5A8-4B1F-B3FA-4320AC909843}" destId="{6DFD7963-6E65-4317-B011-D6B004864DAA}" srcOrd="0" destOrd="0" presId="urn:microsoft.com/office/officeart/2008/layout/CircularPictureCallout"/>
    <dgm:cxn modelId="{05D36748-8967-4328-B945-AA2621912E01}" type="presOf" srcId="{78F20E0D-7821-469F-A535-AAAB5E9E4A56}" destId="{16B1F71E-7C5B-45A9-AF37-DFDB55F16A5A}" srcOrd="0" destOrd="0" presId="urn:microsoft.com/office/officeart/2008/layout/CircularPictureCallout"/>
    <dgm:cxn modelId="{6676EC8B-2CC8-43E5-A306-0A07DD4BF5FE}" type="presOf" srcId="{D58C3CDB-9FCB-4416-88AE-BEA2503C2A09}" destId="{0F9B03F5-4E70-48D2-9BD4-C2C902EAC893}" srcOrd="0" destOrd="0" presId="urn:microsoft.com/office/officeart/2008/layout/CircularPictureCallout"/>
    <dgm:cxn modelId="{8582F456-04EC-4D01-B579-3970D2C00D91}" type="presOf" srcId="{7B47295E-6E0A-42FD-B5C3-C9472B23C3B5}" destId="{9A5E8331-6078-4532-B2FC-50A2C588FC43}" srcOrd="0" destOrd="0" presId="urn:microsoft.com/office/officeart/2008/layout/CircularPictureCallout"/>
    <dgm:cxn modelId="{ED5C7ED1-2F40-4897-9466-82AAB457A485}" type="presOf" srcId="{3515A5A2-C35F-4F15-A637-863DEF80355C}" destId="{6618D0E0-BE05-4D6D-970E-94E7D51C63D8}" srcOrd="0" destOrd="0" presId="urn:microsoft.com/office/officeart/2008/layout/CircularPictureCallout"/>
    <dgm:cxn modelId="{A598BB31-3632-47C7-B2A0-F86FC0AD56B4}" srcId="{78F20E0D-7821-469F-A535-AAAB5E9E4A56}" destId="{9641643D-D78D-4EEE-8AB0-E50BC3DFCD49}" srcOrd="1" destOrd="0" parTransId="{D4EF3266-4512-40DB-A5CA-B9E1016BC53F}" sibTransId="{0DED6076-F5A8-4B1F-B3FA-4320AC909843}"/>
    <dgm:cxn modelId="{A2F746CF-16A4-4B91-B3BF-E014839F7E58}" type="presParOf" srcId="{16B1F71E-7C5B-45A9-AF37-DFDB55F16A5A}" destId="{9D0F5321-E234-45AF-A59F-0AAEBDAC7154}" srcOrd="0" destOrd="0" presId="urn:microsoft.com/office/officeart/2008/layout/CircularPictureCallout"/>
    <dgm:cxn modelId="{8869EC07-930E-407E-B865-19ECCE720E70}" type="presParOf" srcId="{9D0F5321-E234-45AF-A59F-0AAEBDAC7154}" destId="{E0106108-69FB-4676-BA50-4ABEF34391C6}" srcOrd="0" destOrd="0" presId="urn:microsoft.com/office/officeart/2008/layout/CircularPictureCallout"/>
    <dgm:cxn modelId="{5C763F11-B074-4522-8139-E9A888846276}" type="presParOf" srcId="{E0106108-69FB-4676-BA50-4ABEF34391C6}" destId="{9A5E8331-6078-4532-B2FC-50A2C588FC43}" srcOrd="0" destOrd="0" presId="urn:microsoft.com/office/officeart/2008/layout/CircularPictureCallout"/>
    <dgm:cxn modelId="{748A7D39-54FF-4DBE-BA4B-5B1499BDA1AF}" type="presParOf" srcId="{9D0F5321-E234-45AF-A59F-0AAEBDAC7154}" destId="{8474F3CE-6FF1-4B5A-B2B2-411A607EFBEA}" srcOrd="1" destOrd="0" presId="urn:microsoft.com/office/officeart/2008/layout/CircularPictureCallout"/>
    <dgm:cxn modelId="{0A752FE5-F20D-48F5-972C-6714844729B3}" type="presParOf" srcId="{9D0F5321-E234-45AF-A59F-0AAEBDAC7154}" destId="{E154998C-8DC2-4BE0-B6AF-747B52CCC341}" srcOrd="2" destOrd="0" presId="urn:microsoft.com/office/officeart/2008/layout/CircularPictureCallout"/>
    <dgm:cxn modelId="{CC1E9FEC-8B9C-467F-BEAB-6232EB38B2C2}" type="presParOf" srcId="{E154998C-8DC2-4BE0-B6AF-747B52CCC341}" destId="{6DFD7963-6E65-4317-B011-D6B004864DAA}" srcOrd="0" destOrd="0" presId="urn:microsoft.com/office/officeart/2008/layout/CircularPictureCallout"/>
    <dgm:cxn modelId="{7A3BCA31-392A-4DC0-B44D-8F0084FD2462}" type="presParOf" srcId="{9D0F5321-E234-45AF-A59F-0AAEBDAC7154}" destId="{61F36BE3-C063-4A3A-9EC5-E7005E8F529B}" srcOrd="3" destOrd="0" presId="urn:microsoft.com/office/officeart/2008/layout/CircularPictureCallout"/>
    <dgm:cxn modelId="{13FB7CCD-55A8-4FDC-A31F-3DD0C44E30E3}" type="presParOf" srcId="{9D0F5321-E234-45AF-A59F-0AAEBDAC7154}" destId="{8CE061A1-141C-4FC2-A982-5011A4D41EE1}" srcOrd="4" destOrd="0" presId="urn:microsoft.com/office/officeart/2008/layout/CircularPictureCallout"/>
    <dgm:cxn modelId="{1322438B-214B-4729-B8EF-7F0CF70FEF03}" type="presParOf" srcId="{8CE061A1-141C-4FC2-A982-5011A4D41EE1}" destId="{BA09092E-D718-424B-9110-013B035F9492}" srcOrd="0" destOrd="0" presId="urn:microsoft.com/office/officeart/2008/layout/CircularPictureCallout"/>
    <dgm:cxn modelId="{24F12696-8F54-4DB1-AD58-09C0D3D9AB23}" type="presParOf" srcId="{9D0F5321-E234-45AF-A59F-0AAEBDAC7154}" destId="{75A0EBAD-E2BA-4F1D-99A1-8ABD7A9530C5}" srcOrd="5" destOrd="0" presId="urn:microsoft.com/office/officeart/2008/layout/CircularPictureCallout"/>
    <dgm:cxn modelId="{9F2E67B6-D2E8-4388-91E3-DED7B20C7097}" type="presParOf" srcId="{75A0EBAD-E2BA-4F1D-99A1-8ABD7A9530C5}" destId="{0F9B03F5-4E70-48D2-9BD4-C2C902EAC893}" srcOrd="0" destOrd="0" presId="urn:microsoft.com/office/officeart/2008/layout/CircularPictureCallout"/>
    <dgm:cxn modelId="{5249D736-11CF-40A8-84E0-41B09CE88322}" type="presParOf" srcId="{9D0F5321-E234-45AF-A59F-0AAEBDAC7154}" destId="{CB048792-C575-466E-BA60-2A62C762B985}" srcOrd="6" destOrd="0" presId="urn:microsoft.com/office/officeart/2008/layout/CircularPictureCallout"/>
    <dgm:cxn modelId="{2FCE70A3-F05E-425C-B82D-3612930F21BF}" type="presParOf" srcId="{9D0F5321-E234-45AF-A59F-0AAEBDAC7154}" destId="{CB39AA74-0BE1-4AF0-91CD-77EB406F1DE1}" srcOrd="7" destOrd="0" presId="urn:microsoft.com/office/officeart/2008/layout/CircularPictureCallout"/>
    <dgm:cxn modelId="{C03C1CDF-4BED-4400-BD3F-7A5E769A9116}" type="presParOf" srcId="{CB39AA74-0BE1-4AF0-91CD-77EB406F1DE1}" destId="{787CD5C0-A684-4F30-949B-2E00835BBD68}" srcOrd="0" destOrd="0" presId="urn:microsoft.com/office/officeart/2008/layout/CircularPictureCallout"/>
    <dgm:cxn modelId="{AE602874-1E9C-4108-A437-F0D7A277803A}" type="presParOf" srcId="{9D0F5321-E234-45AF-A59F-0AAEBDAC7154}" destId="{93FA62CB-FA91-4DFC-92BC-449E9C48748D}" srcOrd="8" destOrd="0" presId="urn:microsoft.com/office/officeart/2008/layout/CircularPictureCallout"/>
    <dgm:cxn modelId="{838F5D14-97BE-485D-BB36-37286906ACBF}" type="presParOf" srcId="{93FA62CB-FA91-4DFC-92BC-449E9C48748D}" destId="{6618D0E0-BE05-4D6D-970E-94E7D51C63D8}" srcOrd="0" destOrd="0" presId="urn:microsoft.com/office/officeart/2008/layout/CircularPictureCallout"/>
    <dgm:cxn modelId="{69D470CA-7867-45B7-B746-0046E14228F8}" type="presParOf" srcId="{9D0F5321-E234-45AF-A59F-0AAEBDAC7154}" destId="{39BF8884-2E90-4340-B14F-F3C70FFC1D31}" srcOrd="9" destOrd="0" presId="urn:microsoft.com/office/officeart/2008/layout/CircularPictureCallout"/>
    <dgm:cxn modelId="{C1C41F50-E7D4-4529-876C-57EDBB7A3658}" type="presParOf" srcId="{9D0F5321-E234-45AF-A59F-0AAEBDAC7154}" destId="{8E7E67F6-0EF2-4783-A508-F8E50C02999D}" srcOrd="10" destOrd="0" presId="urn:microsoft.com/office/officeart/2008/layout/CircularPictureCallout"/>
    <dgm:cxn modelId="{37162A27-4997-4898-9E86-68F25422B620}" type="presParOf" srcId="{8E7E67F6-0EF2-4783-A508-F8E50C02999D}" destId="{E32DDC7D-1D34-4C42-A203-2286785149D9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166095-2FF8-4387-8C79-784395C48F2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FD4245A5-3A82-45AD-B2DC-80E8E597F469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Dışsal Motivasyon</a:t>
          </a:r>
          <a:endParaRPr lang="tr-TR" dirty="0">
            <a:solidFill>
              <a:srgbClr val="FF0000"/>
            </a:solidFill>
          </a:endParaRPr>
        </a:p>
      </dgm:t>
    </dgm:pt>
    <dgm:pt modelId="{DE2D9EC1-1358-40BE-B0E8-43B4BF78AA9F}" type="parTrans" cxnId="{178EB0D2-4E75-4E0C-96F0-0604E2CB44AB}">
      <dgm:prSet/>
      <dgm:spPr/>
      <dgm:t>
        <a:bodyPr/>
        <a:lstStyle/>
        <a:p>
          <a:endParaRPr lang="tr-TR"/>
        </a:p>
      </dgm:t>
    </dgm:pt>
    <dgm:pt modelId="{66C0BB3C-1F6F-4684-8CB7-2CC999E751F0}" type="sibTrans" cxnId="{178EB0D2-4E75-4E0C-96F0-0604E2CB44A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tr-TR"/>
        </a:p>
      </dgm:t>
    </dgm:pt>
    <dgm:pt modelId="{04896F62-493E-487F-8FEA-BD27369DBC37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Ödül Ceza</a:t>
          </a:r>
          <a:endParaRPr lang="tr-TR" dirty="0">
            <a:solidFill>
              <a:srgbClr val="FF0000"/>
            </a:solidFill>
          </a:endParaRPr>
        </a:p>
      </dgm:t>
    </dgm:pt>
    <dgm:pt modelId="{B42AFB97-942E-46FE-9E96-C95DCA33CF07}" type="parTrans" cxnId="{B33CB665-BC0B-4AB2-8CA8-A893E806CD3C}">
      <dgm:prSet/>
      <dgm:spPr/>
      <dgm:t>
        <a:bodyPr/>
        <a:lstStyle/>
        <a:p>
          <a:endParaRPr lang="tr-TR"/>
        </a:p>
      </dgm:t>
    </dgm:pt>
    <dgm:pt modelId="{75FA7138-E107-4B03-A4B8-6CECDA93EA1E}" type="sibTrans" cxnId="{B33CB665-BC0B-4AB2-8CA8-A893E806CD3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tr-TR"/>
        </a:p>
      </dgm:t>
    </dgm:pt>
    <dgm:pt modelId="{370B8EBD-4BF9-4B7D-BF6C-C72D8485B69F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Not</a:t>
          </a:r>
          <a:endParaRPr lang="tr-TR" dirty="0">
            <a:solidFill>
              <a:srgbClr val="FF0000"/>
            </a:solidFill>
          </a:endParaRPr>
        </a:p>
      </dgm:t>
    </dgm:pt>
    <dgm:pt modelId="{487815B5-AFC6-4160-B629-4BF1B64FBFEC}" type="parTrans" cxnId="{DA52BD03-720D-44F7-A47F-BF879B05551C}">
      <dgm:prSet/>
      <dgm:spPr/>
      <dgm:t>
        <a:bodyPr/>
        <a:lstStyle/>
        <a:p>
          <a:endParaRPr lang="tr-TR"/>
        </a:p>
      </dgm:t>
    </dgm:pt>
    <dgm:pt modelId="{5F3D038E-2D61-40A9-8656-27F5C94696E5}" type="sibTrans" cxnId="{DA52BD03-720D-44F7-A47F-BF879B05551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tr-TR"/>
        </a:p>
      </dgm:t>
    </dgm:pt>
    <dgm:pt modelId="{02D97E25-0301-444F-A03B-6C04A6343399}">
      <dgm:prSet phldrT="[Metin]"/>
      <dgm:spPr/>
      <dgm:t>
        <a:bodyPr/>
        <a:lstStyle/>
        <a:p>
          <a:r>
            <a:rPr lang="tr-TR" dirty="0" smtClean="0">
              <a:solidFill>
                <a:srgbClr val="FF0000"/>
              </a:solidFill>
            </a:rPr>
            <a:t>Aile Öğretmen</a:t>
          </a:r>
          <a:endParaRPr lang="tr-TR" dirty="0">
            <a:solidFill>
              <a:srgbClr val="FF0000"/>
            </a:solidFill>
          </a:endParaRPr>
        </a:p>
      </dgm:t>
    </dgm:pt>
    <dgm:pt modelId="{AB5E98F9-EEA4-47D4-A822-77CE62772050}" type="parTrans" cxnId="{4E267A9D-E6BF-437E-9D84-80B27E5A280B}">
      <dgm:prSet/>
      <dgm:spPr/>
      <dgm:t>
        <a:bodyPr/>
        <a:lstStyle/>
        <a:p>
          <a:endParaRPr lang="tr-TR"/>
        </a:p>
      </dgm:t>
    </dgm:pt>
    <dgm:pt modelId="{3A67B51D-4626-4388-9DDB-0A8F3DAC3F57}" type="sibTrans" cxnId="{4E267A9D-E6BF-437E-9D84-80B27E5A280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tr-TR"/>
        </a:p>
      </dgm:t>
    </dgm:pt>
    <dgm:pt modelId="{1BA31AB6-464C-459E-A1BC-003085092E7C}" type="pres">
      <dgm:prSet presAssocID="{64166095-2FF8-4387-8C79-784395C48F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FF095CF-575D-4116-B60F-6AC085337DF2}" type="pres">
      <dgm:prSet presAssocID="{64166095-2FF8-4387-8C79-784395C48F21}" presName="Name1" presStyleCnt="0"/>
      <dgm:spPr/>
    </dgm:pt>
    <dgm:pt modelId="{21B4B56F-B563-4C35-8801-02ABAD1888CA}" type="pres">
      <dgm:prSet presAssocID="{66C0BB3C-1F6F-4684-8CB7-2CC999E751F0}" presName="picture_1" presStyleCnt="0"/>
      <dgm:spPr/>
    </dgm:pt>
    <dgm:pt modelId="{24AC1117-0908-4CB1-A926-845A2B86141E}" type="pres">
      <dgm:prSet presAssocID="{66C0BB3C-1F6F-4684-8CB7-2CC999E751F0}" presName="pictureRepeatNode" presStyleLbl="alignImgPlace1" presStyleIdx="0" presStyleCnt="4" custLinFactNeighborX="2242" custLinFactNeighborY="-6557"/>
      <dgm:spPr/>
      <dgm:t>
        <a:bodyPr/>
        <a:lstStyle/>
        <a:p>
          <a:endParaRPr lang="tr-TR"/>
        </a:p>
      </dgm:t>
    </dgm:pt>
    <dgm:pt modelId="{062178EB-F005-4B7A-A378-E276487495C9}" type="pres">
      <dgm:prSet presAssocID="{FD4245A5-3A82-45AD-B2DC-80E8E597F469}" presName="text_1" presStyleLbl="node1" presStyleIdx="0" presStyleCnt="0" custScaleX="151289" custScaleY="38441" custLinFactNeighborX="7680" custLinFactNeighborY="822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829F26-062E-451F-9367-8B6806967BC9}" type="pres">
      <dgm:prSet presAssocID="{75FA7138-E107-4B03-A4B8-6CECDA93EA1E}" presName="picture_2" presStyleCnt="0"/>
      <dgm:spPr/>
    </dgm:pt>
    <dgm:pt modelId="{3A750DDC-97C1-4C36-BC38-39F8DCC4E7AB}" type="pres">
      <dgm:prSet presAssocID="{75FA7138-E107-4B03-A4B8-6CECDA93EA1E}" presName="pictureRepeatNode" presStyleLbl="alignImgPlace1" presStyleIdx="1" presStyleCnt="4" custScaleX="148891" custScaleY="121858"/>
      <dgm:spPr/>
      <dgm:t>
        <a:bodyPr/>
        <a:lstStyle/>
        <a:p>
          <a:endParaRPr lang="tr-TR"/>
        </a:p>
      </dgm:t>
    </dgm:pt>
    <dgm:pt modelId="{1ADE633A-CCE4-4A73-9205-CD95113CF681}" type="pres">
      <dgm:prSet presAssocID="{04896F62-493E-487F-8FEA-BD27369DBC37}" presName="line_2" presStyleLbl="parChTrans1D1" presStyleIdx="0" presStyleCnt="3"/>
      <dgm:spPr/>
    </dgm:pt>
    <dgm:pt modelId="{D899EE7A-CAB0-4B73-A216-C1484B9CFA3D}" type="pres">
      <dgm:prSet presAssocID="{04896F62-493E-487F-8FEA-BD27369DBC37}" presName="textparent_2" presStyleLbl="node1" presStyleIdx="0" presStyleCnt="0"/>
      <dgm:spPr/>
    </dgm:pt>
    <dgm:pt modelId="{CEB1F8F9-EA3C-44E8-BAEB-6F7D02153D2D}" type="pres">
      <dgm:prSet presAssocID="{04896F62-493E-487F-8FEA-BD27369DBC37}" presName="text_2" presStyleLbl="revTx" presStyleIdx="0" presStyleCnt="3" custLinFactNeighborX="21309" custLinFactNeighborY="-8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D5A00B-5B8F-44D1-9DEA-AE5A4FE32575}" type="pres">
      <dgm:prSet presAssocID="{5F3D038E-2D61-40A9-8656-27F5C94696E5}" presName="picture_3" presStyleCnt="0"/>
      <dgm:spPr/>
    </dgm:pt>
    <dgm:pt modelId="{C5C10BEA-35E4-4664-B0D0-3D044037CA93}" type="pres">
      <dgm:prSet presAssocID="{5F3D038E-2D61-40A9-8656-27F5C94696E5}" presName="pictureRepeatNode" presStyleLbl="alignImgPlace1" presStyleIdx="2" presStyleCnt="4" custScaleX="135602" custScaleY="125683"/>
      <dgm:spPr/>
      <dgm:t>
        <a:bodyPr/>
        <a:lstStyle/>
        <a:p>
          <a:endParaRPr lang="tr-TR"/>
        </a:p>
      </dgm:t>
    </dgm:pt>
    <dgm:pt modelId="{0307C02E-B9DA-49C3-9BCD-B0A95F6946C3}" type="pres">
      <dgm:prSet presAssocID="{370B8EBD-4BF9-4B7D-BF6C-C72D8485B69F}" presName="line_3" presStyleLbl="parChTrans1D1" presStyleIdx="1" presStyleCnt="3"/>
      <dgm:spPr/>
    </dgm:pt>
    <dgm:pt modelId="{3EFF63A5-D9ED-4F15-B7BF-E4E4D0B21995}" type="pres">
      <dgm:prSet presAssocID="{370B8EBD-4BF9-4B7D-BF6C-C72D8485B69F}" presName="textparent_3" presStyleLbl="node1" presStyleIdx="0" presStyleCnt="0"/>
      <dgm:spPr/>
    </dgm:pt>
    <dgm:pt modelId="{B2E6D42F-F1B5-4484-9CDB-DB4FB5E043A2}" type="pres">
      <dgm:prSet presAssocID="{370B8EBD-4BF9-4B7D-BF6C-C72D8485B69F}" presName="text_3" presStyleLbl="revTx" presStyleIdx="1" presStyleCnt="3" custLinFactNeighborX="23240" custLinFactNeighborY="-27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AEA029-23B4-4389-8AC1-7C8D1069E583}" type="pres">
      <dgm:prSet presAssocID="{3A67B51D-4626-4388-9DDB-0A8F3DAC3F57}" presName="picture_4" presStyleCnt="0"/>
      <dgm:spPr/>
    </dgm:pt>
    <dgm:pt modelId="{57140B02-1524-4D8A-A902-F9033BF74141}" type="pres">
      <dgm:prSet presAssocID="{3A67B51D-4626-4388-9DDB-0A8F3DAC3F57}" presName="pictureRepeatNode" presStyleLbl="alignImgPlace1" presStyleIdx="3" presStyleCnt="4" custScaleX="137962" custScaleY="118579"/>
      <dgm:spPr/>
      <dgm:t>
        <a:bodyPr/>
        <a:lstStyle/>
        <a:p>
          <a:endParaRPr lang="tr-TR"/>
        </a:p>
      </dgm:t>
    </dgm:pt>
    <dgm:pt modelId="{F0CEE3B8-B26C-4B4A-9C32-D263720D9E08}" type="pres">
      <dgm:prSet presAssocID="{02D97E25-0301-444F-A03B-6C04A6343399}" presName="line_4" presStyleLbl="parChTrans1D1" presStyleIdx="2" presStyleCnt="3"/>
      <dgm:spPr/>
    </dgm:pt>
    <dgm:pt modelId="{D1BD4809-058D-4CF4-B0DA-B72EFA831239}" type="pres">
      <dgm:prSet presAssocID="{02D97E25-0301-444F-A03B-6C04A6343399}" presName="textparent_4" presStyleLbl="node1" presStyleIdx="0" presStyleCnt="0"/>
      <dgm:spPr/>
    </dgm:pt>
    <dgm:pt modelId="{3C464E3D-E608-4139-948C-332C2F343E40}" type="pres">
      <dgm:prSet presAssocID="{02D97E25-0301-444F-A03B-6C04A6343399}" presName="text_4" presStyleLbl="revTx" presStyleIdx="2" presStyleCnt="3" custScaleX="10944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33CB665-BC0B-4AB2-8CA8-A893E806CD3C}" srcId="{64166095-2FF8-4387-8C79-784395C48F21}" destId="{04896F62-493E-487F-8FEA-BD27369DBC37}" srcOrd="1" destOrd="0" parTransId="{B42AFB97-942E-46FE-9E96-C95DCA33CF07}" sibTransId="{75FA7138-E107-4B03-A4B8-6CECDA93EA1E}"/>
    <dgm:cxn modelId="{6481E5C2-35AC-4FFD-A9A9-D397945EAD56}" type="presOf" srcId="{370B8EBD-4BF9-4B7D-BF6C-C72D8485B69F}" destId="{B2E6D42F-F1B5-4484-9CDB-DB4FB5E043A2}" srcOrd="0" destOrd="0" presId="urn:microsoft.com/office/officeart/2008/layout/CircularPictureCallout"/>
    <dgm:cxn modelId="{DA52BD03-720D-44F7-A47F-BF879B05551C}" srcId="{64166095-2FF8-4387-8C79-784395C48F21}" destId="{370B8EBD-4BF9-4B7D-BF6C-C72D8485B69F}" srcOrd="2" destOrd="0" parTransId="{487815B5-AFC6-4160-B629-4BF1B64FBFEC}" sibTransId="{5F3D038E-2D61-40A9-8656-27F5C94696E5}"/>
    <dgm:cxn modelId="{BC9C5B32-1CD6-4F48-9D94-8ED567A259BF}" type="presOf" srcId="{66C0BB3C-1F6F-4684-8CB7-2CC999E751F0}" destId="{24AC1117-0908-4CB1-A926-845A2B86141E}" srcOrd="0" destOrd="0" presId="urn:microsoft.com/office/officeart/2008/layout/CircularPictureCallout"/>
    <dgm:cxn modelId="{178EB0D2-4E75-4E0C-96F0-0604E2CB44AB}" srcId="{64166095-2FF8-4387-8C79-784395C48F21}" destId="{FD4245A5-3A82-45AD-B2DC-80E8E597F469}" srcOrd="0" destOrd="0" parTransId="{DE2D9EC1-1358-40BE-B0E8-43B4BF78AA9F}" sibTransId="{66C0BB3C-1F6F-4684-8CB7-2CC999E751F0}"/>
    <dgm:cxn modelId="{3049B77A-51D2-4A7D-8DB9-469648B08E24}" type="presOf" srcId="{FD4245A5-3A82-45AD-B2DC-80E8E597F469}" destId="{062178EB-F005-4B7A-A378-E276487495C9}" srcOrd="0" destOrd="0" presId="urn:microsoft.com/office/officeart/2008/layout/CircularPictureCallout"/>
    <dgm:cxn modelId="{60BE7AA0-2114-4365-AE57-E5B611113B05}" type="presOf" srcId="{64166095-2FF8-4387-8C79-784395C48F21}" destId="{1BA31AB6-464C-459E-A1BC-003085092E7C}" srcOrd="0" destOrd="0" presId="urn:microsoft.com/office/officeart/2008/layout/CircularPictureCallout"/>
    <dgm:cxn modelId="{B5ACCC45-5842-41C2-921E-796D19C47F63}" type="presOf" srcId="{3A67B51D-4626-4388-9DDB-0A8F3DAC3F57}" destId="{57140B02-1524-4D8A-A902-F9033BF74141}" srcOrd="0" destOrd="0" presId="urn:microsoft.com/office/officeart/2008/layout/CircularPictureCallout"/>
    <dgm:cxn modelId="{4E267A9D-E6BF-437E-9D84-80B27E5A280B}" srcId="{64166095-2FF8-4387-8C79-784395C48F21}" destId="{02D97E25-0301-444F-A03B-6C04A6343399}" srcOrd="3" destOrd="0" parTransId="{AB5E98F9-EEA4-47D4-A822-77CE62772050}" sibTransId="{3A67B51D-4626-4388-9DDB-0A8F3DAC3F57}"/>
    <dgm:cxn modelId="{24E415DF-1432-48FE-BD1D-477B72214322}" type="presOf" srcId="{02D97E25-0301-444F-A03B-6C04A6343399}" destId="{3C464E3D-E608-4139-948C-332C2F343E40}" srcOrd="0" destOrd="0" presId="urn:microsoft.com/office/officeart/2008/layout/CircularPictureCallout"/>
    <dgm:cxn modelId="{5A995FB4-CFD9-45BD-A3F2-09F20CE55C78}" type="presOf" srcId="{5F3D038E-2D61-40A9-8656-27F5C94696E5}" destId="{C5C10BEA-35E4-4664-B0D0-3D044037CA93}" srcOrd="0" destOrd="0" presId="urn:microsoft.com/office/officeart/2008/layout/CircularPictureCallout"/>
    <dgm:cxn modelId="{52A6DE4C-40CD-45FA-8F13-BAD86FB4C06E}" type="presOf" srcId="{04896F62-493E-487F-8FEA-BD27369DBC37}" destId="{CEB1F8F9-EA3C-44E8-BAEB-6F7D02153D2D}" srcOrd="0" destOrd="0" presId="urn:microsoft.com/office/officeart/2008/layout/CircularPictureCallout"/>
    <dgm:cxn modelId="{CA9BEB9B-4AA4-4B53-96DB-FCF01A53D06E}" type="presOf" srcId="{75FA7138-E107-4B03-A4B8-6CECDA93EA1E}" destId="{3A750DDC-97C1-4C36-BC38-39F8DCC4E7AB}" srcOrd="0" destOrd="0" presId="urn:microsoft.com/office/officeart/2008/layout/CircularPictureCallout"/>
    <dgm:cxn modelId="{5B6F3F3C-A7DF-465E-B215-A33B8AD358BA}" type="presParOf" srcId="{1BA31AB6-464C-459E-A1BC-003085092E7C}" destId="{4FF095CF-575D-4116-B60F-6AC085337DF2}" srcOrd="0" destOrd="0" presId="urn:microsoft.com/office/officeart/2008/layout/CircularPictureCallout"/>
    <dgm:cxn modelId="{AB7372BF-5615-4024-9BF7-80491A7FB9A5}" type="presParOf" srcId="{4FF095CF-575D-4116-B60F-6AC085337DF2}" destId="{21B4B56F-B563-4C35-8801-02ABAD1888CA}" srcOrd="0" destOrd="0" presId="urn:microsoft.com/office/officeart/2008/layout/CircularPictureCallout"/>
    <dgm:cxn modelId="{A912F3CE-531C-403F-8C79-4C274782949F}" type="presParOf" srcId="{21B4B56F-B563-4C35-8801-02ABAD1888CA}" destId="{24AC1117-0908-4CB1-A926-845A2B86141E}" srcOrd="0" destOrd="0" presId="urn:microsoft.com/office/officeart/2008/layout/CircularPictureCallout"/>
    <dgm:cxn modelId="{E1C95E0F-1922-4B0A-8F63-19B9D68CD5B2}" type="presParOf" srcId="{4FF095CF-575D-4116-B60F-6AC085337DF2}" destId="{062178EB-F005-4B7A-A378-E276487495C9}" srcOrd="1" destOrd="0" presId="urn:microsoft.com/office/officeart/2008/layout/CircularPictureCallout"/>
    <dgm:cxn modelId="{4A9609E1-D27D-49FF-A2BA-2A6C315EADA3}" type="presParOf" srcId="{4FF095CF-575D-4116-B60F-6AC085337DF2}" destId="{CD829F26-062E-451F-9367-8B6806967BC9}" srcOrd="2" destOrd="0" presId="urn:microsoft.com/office/officeart/2008/layout/CircularPictureCallout"/>
    <dgm:cxn modelId="{2DB0D1E0-B556-416D-8062-15F95F316C82}" type="presParOf" srcId="{CD829F26-062E-451F-9367-8B6806967BC9}" destId="{3A750DDC-97C1-4C36-BC38-39F8DCC4E7AB}" srcOrd="0" destOrd="0" presId="urn:microsoft.com/office/officeart/2008/layout/CircularPictureCallout"/>
    <dgm:cxn modelId="{BA48776A-F17B-477C-8B98-7EB24DBA46CA}" type="presParOf" srcId="{4FF095CF-575D-4116-B60F-6AC085337DF2}" destId="{1ADE633A-CCE4-4A73-9205-CD95113CF681}" srcOrd="3" destOrd="0" presId="urn:microsoft.com/office/officeart/2008/layout/CircularPictureCallout"/>
    <dgm:cxn modelId="{A0EFDDD0-B282-4D96-8A68-B3C1A3E856CF}" type="presParOf" srcId="{4FF095CF-575D-4116-B60F-6AC085337DF2}" destId="{D899EE7A-CAB0-4B73-A216-C1484B9CFA3D}" srcOrd="4" destOrd="0" presId="urn:microsoft.com/office/officeart/2008/layout/CircularPictureCallout"/>
    <dgm:cxn modelId="{2CF37282-AFEA-4936-911B-CA0064BAFCBF}" type="presParOf" srcId="{D899EE7A-CAB0-4B73-A216-C1484B9CFA3D}" destId="{CEB1F8F9-EA3C-44E8-BAEB-6F7D02153D2D}" srcOrd="0" destOrd="0" presId="urn:microsoft.com/office/officeart/2008/layout/CircularPictureCallout"/>
    <dgm:cxn modelId="{3C8995CA-D400-4C57-B7ED-D30B0E44806E}" type="presParOf" srcId="{4FF095CF-575D-4116-B60F-6AC085337DF2}" destId="{41D5A00B-5B8F-44D1-9DEA-AE5A4FE32575}" srcOrd="5" destOrd="0" presId="urn:microsoft.com/office/officeart/2008/layout/CircularPictureCallout"/>
    <dgm:cxn modelId="{31E2DEB6-A8E6-4027-8A51-0867D7BE3F34}" type="presParOf" srcId="{41D5A00B-5B8F-44D1-9DEA-AE5A4FE32575}" destId="{C5C10BEA-35E4-4664-B0D0-3D044037CA93}" srcOrd="0" destOrd="0" presId="urn:microsoft.com/office/officeart/2008/layout/CircularPictureCallout"/>
    <dgm:cxn modelId="{104E53AD-D69C-453D-B442-A9C12ED88E2A}" type="presParOf" srcId="{4FF095CF-575D-4116-B60F-6AC085337DF2}" destId="{0307C02E-B9DA-49C3-9BCD-B0A95F6946C3}" srcOrd="6" destOrd="0" presId="urn:microsoft.com/office/officeart/2008/layout/CircularPictureCallout"/>
    <dgm:cxn modelId="{075AF554-7CA8-4F0E-B0C0-C054CBE8409A}" type="presParOf" srcId="{4FF095CF-575D-4116-B60F-6AC085337DF2}" destId="{3EFF63A5-D9ED-4F15-B7BF-E4E4D0B21995}" srcOrd="7" destOrd="0" presId="urn:microsoft.com/office/officeart/2008/layout/CircularPictureCallout"/>
    <dgm:cxn modelId="{A2B52587-D2AE-4BB4-8385-34F22598EE96}" type="presParOf" srcId="{3EFF63A5-D9ED-4F15-B7BF-E4E4D0B21995}" destId="{B2E6D42F-F1B5-4484-9CDB-DB4FB5E043A2}" srcOrd="0" destOrd="0" presId="urn:microsoft.com/office/officeart/2008/layout/CircularPictureCallout"/>
    <dgm:cxn modelId="{1BA2B8F0-0481-42B7-AE2F-4EAF1D826E94}" type="presParOf" srcId="{4FF095CF-575D-4116-B60F-6AC085337DF2}" destId="{A6AEA029-23B4-4389-8AC1-7C8D1069E583}" srcOrd="8" destOrd="0" presId="urn:microsoft.com/office/officeart/2008/layout/CircularPictureCallout"/>
    <dgm:cxn modelId="{840F2DBA-CB3B-4ED7-B6F7-56AA6E19FEAC}" type="presParOf" srcId="{A6AEA029-23B4-4389-8AC1-7C8D1069E583}" destId="{57140B02-1524-4D8A-A902-F9033BF74141}" srcOrd="0" destOrd="0" presId="urn:microsoft.com/office/officeart/2008/layout/CircularPictureCallout"/>
    <dgm:cxn modelId="{90E61FAA-05FC-4C75-857C-8E8F5D99F3D6}" type="presParOf" srcId="{4FF095CF-575D-4116-B60F-6AC085337DF2}" destId="{F0CEE3B8-B26C-4B4A-9C32-D263720D9E08}" srcOrd="9" destOrd="0" presId="urn:microsoft.com/office/officeart/2008/layout/CircularPictureCallout"/>
    <dgm:cxn modelId="{231B0761-D445-479C-860B-6F2EDBCC3239}" type="presParOf" srcId="{4FF095CF-575D-4116-B60F-6AC085337DF2}" destId="{D1BD4809-058D-4CF4-B0DA-B72EFA831239}" srcOrd="10" destOrd="0" presId="urn:microsoft.com/office/officeart/2008/layout/CircularPictureCallout"/>
    <dgm:cxn modelId="{F7F7E4DF-C9D7-4332-B611-C42902FD2FA7}" type="presParOf" srcId="{D1BD4809-058D-4CF4-B0DA-B72EFA831239}" destId="{3C464E3D-E608-4139-948C-332C2F343E40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1985FD-FE7E-472A-8B58-D6158FFEEB43}" type="doc">
      <dgm:prSet loTypeId="urn:microsoft.com/office/officeart/2005/8/layout/b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656CB77-AC52-4E4F-8FD4-541602ECE055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>
              <a:solidFill>
                <a:schemeClr val="tx1"/>
              </a:solidFill>
            </a:rPr>
            <a:t>Hedefin olmaması</a:t>
          </a:r>
        </a:p>
      </dgm:t>
    </dgm:pt>
    <dgm:pt modelId="{D5DDDC2B-2C1A-4D1D-B869-065381EF2D9C}" type="parTrans" cxnId="{9A57A95C-69E4-4696-A062-BF68AD47B1A5}">
      <dgm:prSet/>
      <dgm:spPr/>
      <dgm:t>
        <a:bodyPr/>
        <a:lstStyle/>
        <a:p>
          <a:endParaRPr lang="tr-TR"/>
        </a:p>
      </dgm:t>
    </dgm:pt>
    <dgm:pt modelId="{80C51C88-DB68-4E63-939D-3F4E367A12EC}" type="sibTrans" cxnId="{9A57A95C-69E4-4696-A062-BF68AD47B1A5}">
      <dgm:prSet/>
      <dgm:spPr/>
      <dgm:t>
        <a:bodyPr/>
        <a:lstStyle/>
        <a:p>
          <a:endParaRPr lang="tr-TR"/>
        </a:p>
      </dgm:t>
    </dgm:pt>
    <dgm:pt modelId="{5F77E31A-31BF-40BC-8D79-0C2BF0C32D58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Ümitsizlik</a:t>
          </a:r>
          <a:r>
            <a:rPr lang="tr-TR" sz="1600" dirty="0" smtClean="0">
              <a:solidFill>
                <a:schemeClr val="tx1"/>
              </a:solidFill>
            </a:rPr>
            <a:t> </a:t>
          </a:r>
          <a:endParaRPr lang="tr-TR" sz="1600" dirty="0">
            <a:solidFill>
              <a:schemeClr val="tx1"/>
            </a:solidFill>
          </a:endParaRPr>
        </a:p>
      </dgm:t>
    </dgm:pt>
    <dgm:pt modelId="{AE76E8BC-24E7-40CD-81F0-DCCA150C492B}" type="parTrans" cxnId="{7EA1ABF8-B161-456A-B85A-5DF1510918D6}">
      <dgm:prSet/>
      <dgm:spPr/>
      <dgm:t>
        <a:bodyPr/>
        <a:lstStyle/>
        <a:p>
          <a:endParaRPr lang="tr-TR"/>
        </a:p>
      </dgm:t>
    </dgm:pt>
    <dgm:pt modelId="{75B2227A-93A3-4AA3-922E-2B47C84D60E1}" type="sibTrans" cxnId="{7EA1ABF8-B161-456A-B85A-5DF1510918D6}">
      <dgm:prSet/>
      <dgm:spPr/>
      <dgm:t>
        <a:bodyPr/>
        <a:lstStyle/>
        <a:p>
          <a:endParaRPr lang="tr-TR"/>
        </a:p>
      </dgm:t>
    </dgm:pt>
    <dgm:pt modelId="{D834E6A6-59A8-495E-ABA0-B64C83C9023E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Olumsuz bakış açısı</a:t>
          </a:r>
          <a:endParaRPr lang="tr-TR" sz="2000" dirty="0">
            <a:solidFill>
              <a:schemeClr val="tx1"/>
            </a:solidFill>
          </a:endParaRPr>
        </a:p>
      </dgm:t>
    </dgm:pt>
    <dgm:pt modelId="{8EB053AB-6098-4A63-A39B-EEB798ED4470}" type="parTrans" cxnId="{CBC0A3AB-2C2C-4BE1-A1BE-6AE4B6C4082A}">
      <dgm:prSet/>
      <dgm:spPr/>
      <dgm:t>
        <a:bodyPr/>
        <a:lstStyle/>
        <a:p>
          <a:endParaRPr lang="tr-TR"/>
        </a:p>
      </dgm:t>
    </dgm:pt>
    <dgm:pt modelId="{F83C971D-BEFA-4B7D-AC33-4A36ADC7879C}" type="sibTrans" cxnId="{CBC0A3AB-2C2C-4BE1-A1BE-6AE4B6C4082A}">
      <dgm:prSet/>
      <dgm:spPr/>
      <dgm:t>
        <a:bodyPr/>
        <a:lstStyle/>
        <a:p>
          <a:endParaRPr lang="tr-TR"/>
        </a:p>
      </dgm:t>
    </dgm:pt>
    <dgm:pt modelId="{C89257E1-4D42-4136-A59D-8169A921511C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Kıyaslama </a:t>
          </a:r>
          <a:endParaRPr lang="tr-TR" sz="2000" dirty="0">
            <a:solidFill>
              <a:schemeClr val="tx1"/>
            </a:solidFill>
          </a:endParaRPr>
        </a:p>
      </dgm:t>
    </dgm:pt>
    <dgm:pt modelId="{6B0AD973-CC65-4925-8B9C-38D1A0ED30AF}" type="parTrans" cxnId="{B4D52C34-CB9A-4B53-99A2-50C7DDF8D071}">
      <dgm:prSet/>
      <dgm:spPr/>
      <dgm:t>
        <a:bodyPr/>
        <a:lstStyle/>
        <a:p>
          <a:endParaRPr lang="tr-TR"/>
        </a:p>
      </dgm:t>
    </dgm:pt>
    <dgm:pt modelId="{BB6E5217-EDF5-494F-BB3A-BD36C9EF52F5}" type="sibTrans" cxnId="{B4D52C34-CB9A-4B53-99A2-50C7DDF8D071}">
      <dgm:prSet/>
      <dgm:spPr/>
      <dgm:t>
        <a:bodyPr/>
        <a:lstStyle/>
        <a:p>
          <a:endParaRPr lang="tr-TR"/>
        </a:p>
      </dgm:t>
    </dgm:pt>
    <dgm:pt modelId="{D887C204-95B6-404C-AC7B-5A26C7F2BE2B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000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>
              <a:solidFill>
                <a:schemeClr val="tx1"/>
              </a:solidFill>
            </a:rPr>
            <a:t>Kararsızlık</a:t>
          </a:r>
        </a:p>
        <a:p>
          <a:endParaRPr lang="tr-TR" sz="2000" dirty="0">
            <a:solidFill>
              <a:schemeClr val="tx1"/>
            </a:solidFill>
          </a:endParaRPr>
        </a:p>
      </dgm:t>
    </dgm:pt>
    <dgm:pt modelId="{B6102DD7-0EF4-49F5-8DCA-4F5B046AC0A2}" type="parTrans" cxnId="{9DD3E32A-C79D-4228-A526-38EA974C932F}">
      <dgm:prSet/>
      <dgm:spPr/>
      <dgm:t>
        <a:bodyPr/>
        <a:lstStyle/>
        <a:p>
          <a:endParaRPr lang="tr-TR"/>
        </a:p>
      </dgm:t>
    </dgm:pt>
    <dgm:pt modelId="{C71F8884-A327-4E7D-B8E4-F2803122DC5D}" type="sibTrans" cxnId="{9DD3E32A-C79D-4228-A526-38EA974C932F}">
      <dgm:prSet/>
      <dgm:spPr/>
      <dgm:t>
        <a:bodyPr/>
        <a:lstStyle/>
        <a:p>
          <a:endParaRPr lang="tr-TR"/>
        </a:p>
      </dgm:t>
    </dgm:pt>
    <dgm:pt modelId="{C2FE64BB-EC10-48D8-81BE-0483264C874C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Dersi sevmemek</a:t>
          </a:r>
          <a:endParaRPr lang="tr-TR" sz="2000" dirty="0">
            <a:solidFill>
              <a:schemeClr val="tx1"/>
            </a:solidFill>
          </a:endParaRPr>
        </a:p>
      </dgm:t>
    </dgm:pt>
    <dgm:pt modelId="{4BFBAEA8-6024-4FAD-8D2D-0B716E786061}" type="parTrans" cxnId="{1D436393-4304-4F42-88C2-21D6EBB879BA}">
      <dgm:prSet/>
      <dgm:spPr/>
      <dgm:t>
        <a:bodyPr/>
        <a:lstStyle/>
        <a:p>
          <a:endParaRPr lang="tr-TR"/>
        </a:p>
      </dgm:t>
    </dgm:pt>
    <dgm:pt modelId="{9587D857-01AB-4951-8693-B406C6D36C0F}" type="sibTrans" cxnId="{1D436393-4304-4F42-88C2-21D6EBB879BA}">
      <dgm:prSet/>
      <dgm:spPr/>
      <dgm:t>
        <a:bodyPr/>
        <a:lstStyle/>
        <a:p>
          <a:endParaRPr lang="tr-TR"/>
        </a:p>
      </dgm:t>
    </dgm:pt>
    <dgm:pt modelId="{8DAF9BF1-F9D8-4693-9BA2-A1ECA2D5F3B6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Başarısızlık korkusu</a:t>
          </a:r>
          <a:endParaRPr lang="tr-TR" sz="2000" dirty="0">
            <a:solidFill>
              <a:schemeClr val="tx1"/>
            </a:solidFill>
          </a:endParaRPr>
        </a:p>
      </dgm:t>
    </dgm:pt>
    <dgm:pt modelId="{5D495AA3-7DC5-4928-B1CD-A408957854D5}" type="parTrans" cxnId="{8320E7F1-29A5-4898-A8CA-73F932469D85}">
      <dgm:prSet/>
      <dgm:spPr/>
      <dgm:t>
        <a:bodyPr/>
        <a:lstStyle/>
        <a:p>
          <a:endParaRPr lang="tr-TR"/>
        </a:p>
      </dgm:t>
    </dgm:pt>
    <dgm:pt modelId="{C88DB201-72E6-4E3B-A583-709470F1C8F5}" type="sibTrans" cxnId="{8320E7F1-29A5-4898-A8CA-73F932469D85}">
      <dgm:prSet/>
      <dgm:spPr/>
      <dgm:t>
        <a:bodyPr/>
        <a:lstStyle/>
        <a:p>
          <a:endParaRPr lang="tr-TR"/>
        </a:p>
      </dgm:t>
    </dgm:pt>
    <dgm:pt modelId="{ABE23F1E-4651-4238-8B15-6D2B616668A4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Öğrenilmiş çaresizlik</a:t>
          </a:r>
          <a:endParaRPr lang="tr-TR" sz="2000" dirty="0">
            <a:solidFill>
              <a:schemeClr val="tx1"/>
            </a:solidFill>
          </a:endParaRPr>
        </a:p>
      </dgm:t>
    </dgm:pt>
    <dgm:pt modelId="{8ACC980A-7F17-4D75-A4BE-CCC9B613A0C6}" type="parTrans" cxnId="{C69CAFDF-AC52-4AE2-9AD5-A94D7507D89E}">
      <dgm:prSet/>
      <dgm:spPr/>
      <dgm:t>
        <a:bodyPr/>
        <a:lstStyle/>
        <a:p>
          <a:endParaRPr lang="tr-TR"/>
        </a:p>
      </dgm:t>
    </dgm:pt>
    <dgm:pt modelId="{CA4CF864-B848-4C0F-8B1D-A4058D6224CA}" type="sibTrans" cxnId="{C69CAFDF-AC52-4AE2-9AD5-A94D7507D89E}">
      <dgm:prSet/>
      <dgm:spPr/>
      <dgm:t>
        <a:bodyPr/>
        <a:lstStyle/>
        <a:p>
          <a:endParaRPr lang="tr-TR"/>
        </a:p>
      </dgm:t>
    </dgm:pt>
    <dgm:pt modelId="{D5D16956-F515-49A7-BD37-B4CE2501B1F2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Plansızlık</a:t>
          </a:r>
          <a:endParaRPr lang="tr-TR" sz="2000" dirty="0">
            <a:solidFill>
              <a:schemeClr val="tx1"/>
            </a:solidFill>
          </a:endParaRPr>
        </a:p>
      </dgm:t>
    </dgm:pt>
    <dgm:pt modelId="{2E7BA023-05D7-4F27-9EF9-1D24C5BBC464}" type="parTrans" cxnId="{95F2295B-5A3B-4AB6-A6D4-99C09BCE9F01}">
      <dgm:prSet/>
      <dgm:spPr/>
      <dgm:t>
        <a:bodyPr/>
        <a:lstStyle/>
        <a:p>
          <a:endParaRPr lang="tr-TR"/>
        </a:p>
      </dgm:t>
    </dgm:pt>
    <dgm:pt modelId="{182AA859-BC98-4121-A6A4-B2B0AB59B796}" type="sibTrans" cxnId="{95F2295B-5A3B-4AB6-A6D4-99C09BCE9F01}">
      <dgm:prSet/>
      <dgm:spPr/>
      <dgm:t>
        <a:bodyPr/>
        <a:lstStyle/>
        <a:p>
          <a:endParaRPr lang="tr-TR"/>
        </a:p>
      </dgm:t>
    </dgm:pt>
    <dgm:pt modelId="{57D2CF51-1002-4BEF-82E1-83B8921867F0}">
      <dgm:prSet custT="1"/>
      <dgm:spPr/>
      <dgm:t>
        <a:bodyPr/>
        <a:lstStyle/>
        <a:p>
          <a:r>
            <a:rPr lang="tr-TR" sz="1800" dirty="0" smtClean="0">
              <a:solidFill>
                <a:schemeClr val="tx1"/>
              </a:solidFill>
            </a:rPr>
            <a:t>Mükemmeliyetçilik</a:t>
          </a:r>
          <a:endParaRPr lang="tr-TR" sz="1800" dirty="0">
            <a:solidFill>
              <a:schemeClr val="tx1"/>
            </a:solidFill>
          </a:endParaRPr>
        </a:p>
      </dgm:t>
    </dgm:pt>
    <dgm:pt modelId="{BE47950C-44A3-4782-8F7F-3CDC29F96201}" type="parTrans" cxnId="{E7C769C5-FD50-4D29-9BFB-17F1B8469AB5}">
      <dgm:prSet/>
      <dgm:spPr/>
      <dgm:t>
        <a:bodyPr/>
        <a:lstStyle/>
        <a:p>
          <a:endParaRPr lang="tr-TR"/>
        </a:p>
      </dgm:t>
    </dgm:pt>
    <dgm:pt modelId="{98BCE282-A010-4C9E-9AA9-4FBC4311E17E}" type="sibTrans" cxnId="{E7C769C5-FD50-4D29-9BFB-17F1B8469AB5}">
      <dgm:prSet/>
      <dgm:spPr/>
      <dgm:t>
        <a:bodyPr/>
        <a:lstStyle/>
        <a:p>
          <a:endParaRPr lang="tr-TR"/>
        </a:p>
      </dgm:t>
    </dgm:pt>
    <dgm:pt modelId="{87ECB3BC-FAE3-4203-926E-D41E49FC9B85}">
      <dgm:prSet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Özgüven eksikliği</a:t>
          </a:r>
          <a:endParaRPr lang="tr-TR" sz="2000" dirty="0">
            <a:solidFill>
              <a:schemeClr val="tx1"/>
            </a:solidFill>
          </a:endParaRPr>
        </a:p>
      </dgm:t>
    </dgm:pt>
    <dgm:pt modelId="{BB925BD7-B80F-4D50-85B8-0C2E73229D55}" type="parTrans" cxnId="{30FF52C7-B619-4A78-81F9-DBC3D1FCDF49}">
      <dgm:prSet/>
      <dgm:spPr/>
      <dgm:t>
        <a:bodyPr/>
        <a:lstStyle/>
        <a:p>
          <a:endParaRPr lang="tr-TR"/>
        </a:p>
      </dgm:t>
    </dgm:pt>
    <dgm:pt modelId="{CEF0F2B6-5DEF-405F-998A-ABA8126BFE43}" type="sibTrans" cxnId="{30FF52C7-B619-4A78-81F9-DBC3D1FCDF49}">
      <dgm:prSet/>
      <dgm:spPr/>
      <dgm:t>
        <a:bodyPr/>
        <a:lstStyle/>
        <a:p>
          <a:endParaRPr lang="tr-TR"/>
        </a:p>
      </dgm:t>
    </dgm:pt>
    <dgm:pt modelId="{EAE571DE-29C1-481E-A5E5-C8B15BE852A8}">
      <dgm:prSet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Bahane üretmek</a:t>
          </a:r>
          <a:endParaRPr lang="tr-TR" sz="2000" dirty="0">
            <a:solidFill>
              <a:schemeClr val="tx1"/>
            </a:solidFill>
          </a:endParaRPr>
        </a:p>
      </dgm:t>
    </dgm:pt>
    <dgm:pt modelId="{32DBD6BA-74C1-4AD3-BE1A-6021A4424F51}" type="parTrans" cxnId="{DA418422-CC5F-4CFE-89F4-DAC66BD8D1A2}">
      <dgm:prSet/>
      <dgm:spPr/>
      <dgm:t>
        <a:bodyPr/>
        <a:lstStyle/>
        <a:p>
          <a:endParaRPr lang="tr-TR"/>
        </a:p>
      </dgm:t>
    </dgm:pt>
    <dgm:pt modelId="{570FFFA8-795B-40F1-9B11-E5DDD8E6015E}" type="sibTrans" cxnId="{DA418422-CC5F-4CFE-89F4-DAC66BD8D1A2}">
      <dgm:prSet/>
      <dgm:spPr/>
      <dgm:t>
        <a:bodyPr/>
        <a:lstStyle/>
        <a:p>
          <a:endParaRPr lang="tr-TR"/>
        </a:p>
      </dgm:t>
    </dgm:pt>
    <dgm:pt modelId="{7FC80C33-7B5A-4C8F-BAE7-90541B0C8AB9}" type="pres">
      <dgm:prSet presAssocID="{481985FD-FE7E-472A-8B58-D6158FFEEB4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3B78DFE1-E2D9-4712-9C00-C34B1E02150A}" type="pres">
      <dgm:prSet presAssocID="{3656CB77-AC52-4E4F-8FD4-541602ECE055}" presName="compNode" presStyleCnt="0"/>
      <dgm:spPr/>
    </dgm:pt>
    <dgm:pt modelId="{9F400021-E5B0-47F2-B63A-F76C53CAE2D7}" type="pres">
      <dgm:prSet presAssocID="{3656CB77-AC52-4E4F-8FD4-541602ECE055}" presName="dummyConnPt" presStyleCnt="0"/>
      <dgm:spPr/>
    </dgm:pt>
    <dgm:pt modelId="{0C8BCA30-F5FD-48CD-B7C2-97A1EEC27688}" type="pres">
      <dgm:prSet presAssocID="{3656CB77-AC52-4E4F-8FD4-541602ECE055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6D5035B-EFFF-4C00-B974-E5A77498C02A}" type="pres">
      <dgm:prSet presAssocID="{80C51C88-DB68-4E63-939D-3F4E367A12EC}" presName="sibTrans" presStyleLbl="bgSibTrans2D1" presStyleIdx="0" presStyleCnt="11"/>
      <dgm:spPr/>
      <dgm:t>
        <a:bodyPr/>
        <a:lstStyle/>
        <a:p>
          <a:endParaRPr lang="tr-TR"/>
        </a:p>
      </dgm:t>
    </dgm:pt>
    <dgm:pt modelId="{A706D31E-7B09-4EE9-B448-2BC2EFF8E457}" type="pres">
      <dgm:prSet presAssocID="{5F77E31A-31BF-40BC-8D79-0C2BF0C32D58}" presName="compNode" presStyleCnt="0"/>
      <dgm:spPr/>
    </dgm:pt>
    <dgm:pt modelId="{D0F86269-77DD-48D2-9DD8-A367B661564C}" type="pres">
      <dgm:prSet presAssocID="{5F77E31A-31BF-40BC-8D79-0C2BF0C32D58}" presName="dummyConnPt" presStyleCnt="0"/>
      <dgm:spPr/>
    </dgm:pt>
    <dgm:pt modelId="{2CED2249-2C67-46BC-BFA3-BC03775EE048}" type="pres">
      <dgm:prSet presAssocID="{5F77E31A-31BF-40BC-8D79-0C2BF0C32D58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42CB21-97A3-4604-817D-73D4C1C999FC}" type="pres">
      <dgm:prSet presAssocID="{75B2227A-93A3-4AA3-922E-2B47C84D60E1}" presName="sibTrans" presStyleLbl="bgSibTrans2D1" presStyleIdx="1" presStyleCnt="11"/>
      <dgm:spPr/>
      <dgm:t>
        <a:bodyPr/>
        <a:lstStyle/>
        <a:p>
          <a:endParaRPr lang="tr-TR"/>
        </a:p>
      </dgm:t>
    </dgm:pt>
    <dgm:pt modelId="{F48E0BBA-FDD7-4AAE-B4E7-CFFEC8F6D96A}" type="pres">
      <dgm:prSet presAssocID="{D834E6A6-59A8-495E-ABA0-B64C83C9023E}" presName="compNode" presStyleCnt="0"/>
      <dgm:spPr/>
    </dgm:pt>
    <dgm:pt modelId="{0606F9C2-E236-48CB-B385-E7D347345C5C}" type="pres">
      <dgm:prSet presAssocID="{D834E6A6-59A8-495E-ABA0-B64C83C9023E}" presName="dummyConnPt" presStyleCnt="0"/>
      <dgm:spPr/>
    </dgm:pt>
    <dgm:pt modelId="{C3ED066A-BF39-4B70-A524-E3EC1B42DFDD}" type="pres">
      <dgm:prSet presAssocID="{D834E6A6-59A8-495E-ABA0-B64C83C9023E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ED1751-206B-42B5-941C-99936A296973}" type="pres">
      <dgm:prSet presAssocID="{F83C971D-BEFA-4B7D-AC33-4A36ADC7879C}" presName="sibTrans" presStyleLbl="bgSibTrans2D1" presStyleIdx="2" presStyleCnt="11"/>
      <dgm:spPr/>
      <dgm:t>
        <a:bodyPr/>
        <a:lstStyle/>
        <a:p>
          <a:endParaRPr lang="tr-TR"/>
        </a:p>
      </dgm:t>
    </dgm:pt>
    <dgm:pt modelId="{B0157D4D-FEC9-4311-9896-F8AD7C2CB959}" type="pres">
      <dgm:prSet presAssocID="{C89257E1-4D42-4136-A59D-8169A921511C}" presName="compNode" presStyleCnt="0"/>
      <dgm:spPr/>
    </dgm:pt>
    <dgm:pt modelId="{FE5DA0BD-E7E2-431B-939A-14C01641EABD}" type="pres">
      <dgm:prSet presAssocID="{C89257E1-4D42-4136-A59D-8169A921511C}" presName="dummyConnPt" presStyleCnt="0"/>
      <dgm:spPr/>
    </dgm:pt>
    <dgm:pt modelId="{4725A0AB-0EB7-43E1-89A6-7802A18FC781}" type="pres">
      <dgm:prSet presAssocID="{C89257E1-4D42-4136-A59D-8169A921511C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31F863-E94B-4D12-BCA2-0DF00078E843}" type="pres">
      <dgm:prSet presAssocID="{BB6E5217-EDF5-494F-BB3A-BD36C9EF52F5}" presName="sibTrans" presStyleLbl="bgSibTrans2D1" presStyleIdx="3" presStyleCnt="11"/>
      <dgm:spPr/>
      <dgm:t>
        <a:bodyPr/>
        <a:lstStyle/>
        <a:p>
          <a:endParaRPr lang="tr-TR"/>
        </a:p>
      </dgm:t>
    </dgm:pt>
    <dgm:pt modelId="{6704D20E-076D-431D-BA21-6BB3BFB7AF5C}" type="pres">
      <dgm:prSet presAssocID="{D887C204-95B6-404C-AC7B-5A26C7F2BE2B}" presName="compNode" presStyleCnt="0"/>
      <dgm:spPr/>
    </dgm:pt>
    <dgm:pt modelId="{CAB550C5-17A6-4E7D-B0A0-053DE560D6DD}" type="pres">
      <dgm:prSet presAssocID="{D887C204-95B6-404C-AC7B-5A26C7F2BE2B}" presName="dummyConnPt" presStyleCnt="0"/>
      <dgm:spPr/>
    </dgm:pt>
    <dgm:pt modelId="{26C6761E-0177-471E-9F12-3E7DC02ED329}" type="pres">
      <dgm:prSet presAssocID="{D887C204-95B6-404C-AC7B-5A26C7F2BE2B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CC0620-2C62-4C13-92BE-16DC895E1201}" type="pres">
      <dgm:prSet presAssocID="{C71F8884-A327-4E7D-B8E4-F2803122DC5D}" presName="sibTrans" presStyleLbl="bgSibTrans2D1" presStyleIdx="4" presStyleCnt="11"/>
      <dgm:spPr/>
      <dgm:t>
        <a:bodyPr/>
        <a:lstStyle/>
        <a:p>
          <a:endParaRPr lang="tr-TR"/>
        </a:p>
      </dgm:t>
    </dgm:pt>
    <dgm:pt modelId="{9CBC89B6-929B-4569-903C-879F2A7E9FA7}" type="pres">
      <dgm:prSet presAssocID="{C2FE64BB-EC10-48D8-81BE-0483264C874C}" presName="compNode" presStyleCnt="0"/>
      <dgm:spPr/>
    </dgm:pt>
    <dgm:pt modelId="{977192FF-96AE-431B-9BB2-C7B37B6DABBB}" type="pres">
      <dgm:prSet presAssocID="{C2FE64BB-EC10-48D8-81BE-0483264C874C}" presName="dummyConnPt" presStyleCnt="0"/>
      <dgm:spPr/>
    </dgm:pt>
    <dgm:pt modelId="{47E1C5F1-AFAF-4C38-94CB-07FE52EA64A9}" type="pres">
      <dgm:prSet presAssocID="{C2FE64BB-EC10-48D8-81BE-0483264C874C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54C916-D27E-45BB-8002-8D696175326F}" type="pres">
      <dgm:prSet presAssocID="{9587D857-01AB-4951-8693-B406C6D36C0F}" presName="sibTrans" presStyleLbl="bgSibTrans2D1" presStyleIdx="5" presStyleCnt="11"/>
      <dgm:spPr/>
      <dgm:t>
        <a:bodyPr/>
        <a:lstStyle/>
        <a:p>
          <a:endParaRPr lang="tr-TR"/>
        </a:p>
      </dgm:t>
    </dgm:pt>
    <dgm:pt modelId="{5276CB3C-690E-4C76-884B-5AD4CEF87D8F}" type="pres">
      <dgm:prSet presAssocID="{8DAF9BF1-F9D8-4693-9BA2-A1ECA2D5F3B6}" presName="compNode" presStyleCnt="0"/>
      <dgm:spPr/>
    </dgm:pt>
    <dgm:pt modelId="{875EF41F-9E5C-4F78-A001-E702847E4E4B}" type="pres">
      <dgm:prSet presAssocID="{8DAF9BF1-F9D8-4693-9BA2-A1ECA2D5F3B6}" presName="dummyConnPt" presStyleCnt="0"/>
      <dgm:spPr/>
    </dgm:pt>
    <dgm:pt modelId="{F059C127-4F3D-4E32-86C7-B51B9A5586DF}" type="pres">
      <dgm:prSet presAssocID="{8DAF9BF1-F9D8-4693-9BA2-A1ECA2D5F3B6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250244-4B0F-44C9-AAFD-99BB3D729A5D}" type="pres">
      <dgm:prSet presAssocID="{C88DB201-72E6-4E3B-A583-709470F1C8F5}" presName="sibTrans" presStyleLbl="bgSibTrans2D1" presStyleIdx="6" presStyleCnt="11"/>
      <dgm:spPr/>
      <dgm:t>
        <a:bodyPr/>
        <a:lstStyle/>
        <a:p>
          <a:endParaRPr lang="tr-TR"/>
        </a:p>
      </dgm:t>
    </dgm:pt>
    <dgm:pt modelId="{8FD2E06E-07D7-426A-9D54-171DE0C3C455}" type="pres">
      <dgm:prSet presAssocID="{ABE23F1E-4651-4238-8B15-6D2B616668A4}" presName="compNode" presStyleCnt="0"/>
      <dgm:spPr/>
    </dgm:pt>
    <dgm:pt modelId="{18B05B53-99D9-4081-A2F5-38D0498656B4}" type="pres">
      <dgm:prSet presAssocID="{ABE23F1E-4651-4238-8B15-6D2B616668A4}" presName="dummyConnPt" presStyleCnt="0"/>
      <dgm:spPr/>
    </dgm:pt>
    <dgm:pt modelId="{D7806295-5682-4DD5-AF70-90DFAA848CD4}" type="pres">
      <dgm:prSet presAssocID="{ABE23F1E-4651-4238-8B15-6D2B616668A4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0B3895-0264-4AC3-8AFF-FE83AA6C982B}" type="pres">
      <dgm:prSet presAssocID="{CA4CF864-B848-4C0F-8B1D-A4058D6224CA}" presName="sibTrans" presStyleLbl="bgSibTrans2D1" presStyleIdx="7" presStyleCnt="11"/>
      <dgm:spPr/>
      <dgm:t>
        <a:bodyPr/>
        <a:lstStyle/>
        <a:p>
          <a:endParaRPr lang="tr-TR"/>
        </a:p>
      </dgm:t>
    </dgm:pt>
    <dgm:pt modelId="{A7D5FA71-1D28-493D-9E13-5A7BD10F6481}" type="pres">
      <dgm:prSet presAssocID="{D5D16956-F515-49A7-BD37-B4CE2501B1F2}" presName="compNode" presStyleCnt="0"/>
      <dgm:spPr/>
    </dgm:pt>
    <dgm:pt modelId="{1DF3F0A7-D8A8-4E6A-B8CE-3662F3B747CF}" type="pres">
      <dgm:prSet presAssocID="{D5D16956-F515-49A7-BD37-B4CE2501B1F2}" presName="dummyConnPt" presStyleCnt="0"/>
      <dgm:spPr/>
    </dgm:pt>
    <dgm:pt modelId="{86E2D7CF-86AE-41B8-A624-BD4EF7073BB4}" type="pres">
      <dgm:prSet presAssocID="{D5D16956-F515-49A7-BD37-B4CE2501B1F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916D78-0F12-450F-9252-69706798B838}" type="pres">
      <dgm:prSet presAssocID="{182AA859-BC98-4121-A6A4-B2B0AB59B796}" presName="sibTrans" presStyleLbl="bgSibTrans2D1" presStyleIdx="8" presStyleCnt="11"/>
      <dgm:spPr/>
      <dgm:t>
        <a:bodyPr/>
        <a:lstStyle/>
        <a:p>
          <a:endParaRPr lang="tr-TR"/>
        </a:p>
      </dgm:t>
    </dgm:pt>
    <dgm:pt modelId="{123D5CB2-612F-4314-9F69-DC662254163D}" type="pres">
      <dgm:prSet presAssocID="{57D2CF51-1002-4BEF-82E1-83B8921867F0}" presName="compNode" presStyleCnt="0"/>
      <dgm:spPr/>
    </dgm:pt>
    <dgm:pt modelId="{3028B64B-E637-418E-AE5F-A3EBB6E86958}" type="pres">
      <dgm:prSet presAssocID="{57D2CF51-1002-4BEF-82E1-83B8921867F0}" presName="dummyConnPt" presStyleCnt="0"/>
      <dgm:spPr/>
    </dgm:pt>
    <dgm:pt modelId="{8A44B8D7-4B27-438C-8696-F980D012308E}" type="pres">
      <dgm:prSet presAssocID="{57D2CF51-1002-4BEF-82E1-83B8921867F0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80C8D8-0936-4EAA-AA3C-03083FF4D425}" type="pres">
      <dgm:prSet presAssocID="{98BCE282-A010-4C9E-9AA9-4FBC4311E17E}" presName="sibTrans" presStyleLbl="bgSibTrans2D1" presStyleIdx="9" presStyleCnt="11"/>
      <dgm:spPr/>
      <dgm:t>
        <a:bodyPr/>
        <a:lstStyle/>
        <a:p>
          <a:endParaRPr lang="tr-TR"/>
        </a:p>
      </dgm:t>
    </dgm:pt>
    <dgm:pt modelId="{8F3FB5C8-F239-4C24-958C-57A43F23C17F}" type="pres">
      <dgm:prSet presAssocID="{87ECB3BC-FAE3-4203-926E-D41E49FC9B85}" presName="compNode" presStyleCnt="0"/>
      <dgm:spPr/>
    </dgm:pt>
    <dgm:pt modelId="{3A5615E8-CB7D-4B64-8AA3-01678A336227}" type="pres">
      <dgm:prSet presAssocID="{87ECB3BC-FAE3-4203-926E-D41E49FC9B85}" presName="dummyConnPt" presStyleCnt="0"/>
      <dgm:spPr/>
    </dgm:pt>
    <dgm:pt modelId="{CDFD5BC0-109E-4D69-A9C7-F2F502267C2A}" type="pres">
      <dgm:prSet presAssocID="{87ECB3BC-FAE3-4203-926E-D41E49FC9B85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3C1807-0466-493E-A549-F1E9BB4810FC}" type="pres">
      <dgm:prSet presAssocID="{CEF0F2B6-5DEF-405F-998A-ABA8126BFE43}" presName="sibTrans" presStyleLbl="bgSibTrans2D1" presStyleIdx="10" presStyleCnt="11"/>
      <dgm:spPr/>
      <dgm:t>
        <a:bodyPr/>
        <a:lstStyle/>
        <a:p>
          <a:endParaRPr lang="tr-TR"/>
        </a:p>
      </dgm:t>
    </dgm:pt>
    <dgm:pt modelId="{2764FACB-CEB8-4994-A8BC-9005E3CC05D2}" type="pres">
      <dgm:prSet presAssocID="{EAE571DE-29C1-481E-A5E5-C8B15BE852A8}" presName="compNode" presStyleCnt="0"/>
      <dgm:spPr/>
    </dgm:pt>
    <dgm:pt modelId="{A780B9EF-585A-49B3-8864-F972A87C8447}" type="pres">
      <dgm:prSet presAssocID="{EAE571DE-29C1-481E-A5E5-C8B15BE852A8}" presName="dummyConnPt" presStyleCnt="0"/>
      <dgm:spPr/>
    </dgm:pt>
    <dgm:pt modelId="{5AC3141A-AD0C-4D9A-8026-D81A7F1AF9F9}" type="pres">
      <dgm:prSet presAssocID="{EAE571DE-29C1-481E-A5E5-C8B15BE852A8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A4A82BD-FF7A-46BF-A4FD-960032110BB0}" type="presOf" srcId="{481985FD-FE7E-472A-8B58-D6158FFEEB43}" destId="{7FC80C33-7B5A-4C8F-BAE7-90541B0C8AB9}" srcOrd="0" destOrd="0" presId="urn:microsoft.com/office/officeart/2005/8/layout/bProcess4"/>
    <dgm:cxn modelId="{6AA74C20-392D-47D0-8871-A8D2DCE7F101}" type="presOf" srcId="{D834E6A6-59A8-495E-ABA0-B64C83C9023E}" destId="{C3ED066A-BF39-4B70-A524-E3EC1B42DFDD}" srcOrd="0" destOrd="0" presId="urn:microsoft.com/office/officeart/2005/8/layout/bProcess4"/>
    <dgm:cxn modelId="{956E31EE-8F23-498E-82F0-37ACB429B10F}" type="presOf" srcId="{F83C971D-BEFA-4B7D-AC33-4A36ADC7879C}" destId="{05ED1751-206B-42B5-941C-99936A296973}" srcOrd="0" destOrd="0" presId="urn:microsoft.com/office/officeart/2005/8/layout/bProcess4"/>
    <dgm:cxn modelId="{9D351EC4-E02D-4DAA-8FBF-AED07114C76E}" type="presOf" srcId="{182AA859-BC98-4121-A6A4-B2B0AB59B796}" destId="{88916D78-0F12-450F-9252-69706798B838}" srcOrd="0" destOrd="0" presId="urn:microsoft.com/office/officeart/2005/8/layout/bProcess4"/>
    <dgm:cxn modelId="{9A57A95C-69E4-4696-A062-BF68AD47B1A5}" srcId="{481985FD-FE7E-472A-8B58-D6158FFEEB43}" destId="{3656CB77-AC52-4E4F-8FD4-541602ECE055}" srcOrd="0" destOrd="0" parTransId="{D5DDDC2B-2C1A-4D1D-B869-065381EF2D9C}" sibTransId="{80C51C88-DB68-4E63-939D-3F4E367A12EC}"/>
    <dgm:cxn modelId="{CA913302-181C-41F9-8A2B-928738F4D516}" type="presOf" srcId="{8DAF9BF1-F9D8-4693-9BA2-A1ECA2D5F3B6}" destId="{F059C127-4F3D-4E32-86C7-B51B9A5586DF}" srcOrd="0" destOrd="0" presId="urn:microsoft.com/office/officeart/2005/8/layout/bProcess4"/>
    <dgm:cxn modelId="{6A4F8E3B-6C2C-49ED-8449-7D5974C388E7}" type="presOf" srcId="{98BCE282-A010-4C9E-9AA9-4FBC4311E17E}" destId="{B480C8D8-0936-4EAA-AA3C-03083FF4D425}" srcOrd="0" destOrd="0" presId="urn:microsoft.com/office/officeart/2005/8/layout/bProcess4"/>
    <dgm:cxn modelId="{E7C769C5-FD50-4D29-9BFB-17F1B8469AB5}" srcId="{481985FD-FE7E-472A-8B58-D6158FFEEB43}" destId="{57D2CF51-1002-4BEF-82E1-83B8921867F0}" srcOrd="9" destOrd="0" parTransId="{BE47950C-44A3-4782-8F7F-3CDC29F96201}" sibTransId="{98BCE282-A010-4C9E-9AA9-4FBC4311E17E}"/>
    <dgm:cxn modelId="{0F64DF15-5368-4E37-ADD5-702FCB0F3D7E}" type="presOf" srcId="{57D2CF51-1002-4BEF-82E1-83B8921867F0}" destId="{8A44B8D7-4B27-438C-8696-F980D012308E}" srcOrd="0" destOrd="0" presId="urn:microsoft.com/office/officeart/2005/8/layout/bProcess4"/>
    <dgm:cxn modelId="{010DB0D4-4E62-4A8B-86EF-42DFB3C53133}" type="presOf" srcId="{75B2227A-93A3-4AA3-922E-2B47C84D60E1}" destId="{9542CB21-97A3-4604-817D-73D4C1C999FC}" srcOrd="0" destOrd="0" presId="urn:microsoft.com/office/officeart/2005/8/layout/bProcess4"/>
    <dgm:cxn modelId="{59089222-E758-42F6-9549-C9C82B0EA26F}" type="presOf" srcId="{C71F8884-A327-4E7D-B8E4-F2803122DC5D}" destId="{E1CC0620-2C62-4C13-92BE-16DC895E1201}" srcOrd="0" destOrd="0" presId="urn:microsoft.com/office/officeart/2005/8/layout/bProcess4"/>
    <dgm:cxn modelId="{323F57BC-EEA6-4E10-8B34-C4F97F9BAC4B}" type="presOf" srcId="{87ECB3BC-FAE3-4203-926E-D41E49FC9B85}" destId="{CDFD5BC0-109E-4D69-A9C7-F2F502267C2A}" srcOrd="0" destOrd="0" presId="urn:microsoft.com/office/officeart/2005/8/layout/bProcess4"/>
    <dgm:cxn modelId="{D1D61FA2-65AD-43DC-9233-7C3654DBEDF1}" type="presOf" srcId="{9587D857-01AB-4951-8693-B406C6D36C0F}" destId="{9D54C916-D27E-45BB-8002-8D696175326F}" srcOrd="0" destOrd="0" presId="urn:microsoft.com/office/officeart/2005/8/layout/bProcess4"/>
    <dgm:cxn modelId="{85F8C517-30DA-4452-9572-A36FA33C18DE}" type="presOf" srcId="{5F77E31A-31BF-40BC-8D79-0C2BF0C32D58}" destId="{2CED2249-2C67-46BC-BFA3-BC03775EE048}" srcOrd="0" destOrd="0" presId="urn:microsoft.com/office/officeart/2005/8/layout/bProcess4"/>
    <dgm:cxn modelId="{95F2295B-5A3B-4AB6-A6D4-99C09BCE9F01}" srcId="{481985FD-FE7E-472A-8B58-D6158FFEEB43}" destId="{D5D16956-F515-49A7-BD37-B4CE2501B1F2}" srcOrd="8" destOrd="0" parTransId="{2E7BA023-05D7-4F27-9EF9-1D24C5BBC464}" sibTransId="{182AA859-BC98-4121-A6A4-B2B0AB59B796}"/>
    <dgm:cxn modelId="{9DD3E32A-C79D-4228-A526-38EA974C932F}" srcId="{481985FD-FE7E-472A-8B58-D6158FFEEB43}" destId="{D887C204-95B6-404C-AC7B-5A26C7F2BE2B}" srcOrd="4" destOrd="0" parTransId="{B6102DD7-0EF4-49F5-8DCA-4F5B046AC0A2}" sibTransId="{C71F8884-A327-4E7D-B8E4-F2803122DC5D}"/>
    <dgm:cxn modelId="{B44D1D7C-AA50-4E5F-B83A-933471203176}" type="presOf" srcId="{CEF0F2B6-5DEF-405F-998A-ABA8126BFE43}" destId="{333C1807-0466-493E-A549-F1E9BB4810FC}" srcOrd="0" destOrd="0" presId="urn:microsoft.com/office/officeart/2005/8/layout/bProcess4"/>
    <dgm:cxn modelId="{02AA517C-432F-4FD9-A3B5-82752D2399E5}" type="presOf" srcId="{ABE23F1E-4651-4238-8B15-6D2B616668A4}" destId="{D7806295-5682-4DD5-AF70-90DFAA848CD4}" srcOrd="0" destOrd="0" presId="urn:microsoft.com/office/officeart/2005/8/layout/bProcess4"/>
    <dgm:cxn modelId="{045182E0-CEA1-4687-89F1-2D182EF048C0}" type="presOf" srcId="{EAE571DE-29C1-481E-A5E5-C8B15BE852A8}" destId="{5AC3141A-AD0C-4D9A-8026-D81A7F1AF9F9}" srcOrd="0" destOrd="0" presId="urn:microsoft.com/office/officeart/2005/8/layout/bProcess4"/>
    <dgm:cxn modelId="{DA418422-CC5F-4CFE-89F4-DAC66BD8D1A2}" srcId="{481985FD-FE7E-472A-8B58-D6158FFEEB43}" destId="{EAE571DE-29C1-481E-A5E5-C8B15BE852A8}" srcOrd="11" destOrd="0" parTransId="{32DBD6BA-74C1-4AD3-BE1A-6021A4424F51}" sibTransId="{570FFFA8-795B-40F1-9B11-E5DDD8E6015E}"/>
    <dgm:cxn modelId="{661125A6-56A6-4B46-A687-D9C3D2B29BBE}" type="presOf" srcId="{C89257E1-4D42-4136-A59D-8169A921511C}" destId="{4725A0AB-0EB7-43E1-89A6-7802A18FC781}" srcOrd="0" destOrd="0" presId="urn:microsoft.com/office/officeart/2005/8/layout/bProcess4"/>
    <dgm:cxn modelId="{8320E7F1-29A5-4898-A8CA-73F932469D85}" srcId="{481985FD-FE7E-472A-8B58-D6158FFEEB43}" destId="{8DAF9BF1-F9D8-4693-9BA2-A1ECA2D5F3B6}" srcOrd="6" destOrd="0" parTransId="{5D495AA3-7DC5-4928-B1CD-A408957854D5}" sibTransId="{C88DB201-72E6-4E3B-A583-709470F1C8F5}"/>
    <dgm:cxn modelId="{7EA1ABF8-B161-456A-B85A-5DF1510918D6}" srcId="{481985FD-FE7E-472A-8B58-D6158FFEEB43}" destId="{5F77E31A-31BF-40BC-8D79-0C2BF0C32D58}" srcOrd="1" destOrd="0" parTransId="{AE76E8BC-24E7-40CD-81F0-DCCA150C492B}" sibTransId="{75B2227A-93A3-4AA3-922E-2B47C84D60E1}"/>
    <dgm:cxn modelId="{109B5A2B-73E1-49DC-8D3C-D56AE8631097}" type="presOf" srcId="{BB6E5217-EDF5-494F-BB3A-BD36C9EF52F5}" destId="{9431F863-E94B-4D12-BCA2-0DF00078E843}" srcOrd="0" destOrd="0" presId="urn:microsoft.com/office/officeart/2005/8/layout/bProcess4"/>
    <dgm:cxn modelId="{A95D4551-10CB-40B7-BF39-94112B5AF6B0}" type="presOf" srcId="{3656CB77-AC52-4E4F-8FD4-541602ECE055}" destId="{0C8BCA30-F5FD-48CD-B7C2-97A1EEC27688}" srcOrd="0" destOrd="0" presId="urn:microsoft.com/office/officeart/2005/8/layout/bProcess4"/>
    <dgm:cxn modelId="{B4D52C34-CB9A-4B53-99A2-50C7DDF8D071}" srcId="{481985FD-FE7E-472A-8B58-D6158FFEEB43}" destId="{C89257E1-4D42-4136-A59D-8169A921511C}" srcOrd="3" destOrd="0" parTransId="{6B0AD973-CC65-4925-8B9C-38D1A0ED30AF}" sibTransId="{BB6E5217-EDF5-494F-BB3A-BD36C9EF52F5}"/>
    <dgm:cxn modelId="{C69CAFDF-AC52-4AE2-9AD5-A94D7507D89E}" srcId="{481985FD-FE7E-472A-8B58-D6158FFEEB43}" destId="{ABE23F1E-4651-4238-8B15-6D2B616668A4}" srcOrd="7" destOrd="0" parTransId="{8ACC980A-7F17-4D75-A4BE-CCC9B613A0C6}" sibTransId="{CA4CF864-B848-4C0F-8B1D-A4058D6224CA}"/>
    <dgm:cxn modelId="{028BFA3B-68E1-40D5-8AEF-67D676CC0644}" type="presOf" srcId="{D887C204-95B6-404C-AC7B-5A26C7F2BE2B}" destId="{26C6761E-0177-471E-9F12-3E7DC02ED329}" srcOrd="0" destOrd="0" presId="urn:microsoft.com/office/officeart/2005/8/layout/bProcess4"/>
    <dgm:cxn modelId="{1D436393-4304-4F42-88C2-21D6EBB879BA}" srcId="{481985FD-FE7E-472A-8B58-D6158FFEEB43}" destId="{C2FE64BB-EC10-48D8-81BE-0483264C874C}" srcOrd="5" destOrd="0" parTransId="{4BFBAEA8-6024-4FAD-8D2D-0B716E786061}" sibTransId="{9587D857-01AB-4951-8693-B406C6D36C0F}"/>
    <dgm:cxn modelId="{CBC0A3AB-2C2C-4BE1-A1BE-6AE4B6C4082A}" srcId="{481985FD-FE7E-472A-8B58-D6158FFEEB43}" destId="{D834E6A6-59A8-495E-ABA0-B64C83C9023E}" srcOrd="2" destOrd="0" parTransId="{8EB053AB-6098-4A63-A39B-EEB798ED4470}" sibTransId="{F83C971D-BEFA-4B7D-AC33-4A36ADC7879C}"/>
    <dgm:cxn modelId="{57BD7CD7-C41A-407E-8C81-0F1E07F85D74}" type="presOf" srcId="{D5D16956-F515-49A7-BD37-B4CE2501B1F2}" destId="{86E2D7CF-86AE-41B8-A624-BD4EF7073BB4}" srcOrd="0" destOrd="0" presId="urn:microsoft.com/office/officeart/2005/8/layout/bProcess4"/>
    <dgm:cxn modelId="{A3C0C953-5A76-4F87-96F3-20FC79E5BA61}" type="presOf" srcId="{C2FE64BB-EC10-48D8-81BE-0483264C874C}" destId="{47E1C5F1-AFAF-4C38-94CB-07FE52EA64A9}" srcOrd="0" destOrd="0" presId="urn:microsoft.com/office/officeart/2005/8/layout/bProcess4"/>
    <dgm:cxn modelId="{83C424E0-0AA4-481A-87F8-2A0EF5311C16}" type="presOf" srcId="{80C51C88-DB68-4E63-939D-3F4E367A12EC}" destId="{E6D5035B-EFFF-4C00-B974-E5A77498C02A}" srcOrd="0" destOrd="0" presId="urn:microsoft.com/office/officeart/2005/8/layout/bProcess4"/>
    <dgm:cxn modelId="{F175D53E-2FA9-48F0-A2A7-C20AD296F402}" type="presOf" srcId="{C88DB201-72E6-4E3B-A583-709470F1C8F5}" destId="{EA250244-4B0F-44C9-AAFD-99BB3D729A5D}" srcOrd="0" destOrd="0" presId="urn:microsoft.com/office/officeart/2005/8/layout/bProcess4"/>
    <dgm:cxn modelId="{A7F50C59-FEF6-4BB0-B062-2A9287C7B5F1}" type="presOf" srcId="{CA4CF864-B848-4C0F-8B1D-A4058D6224CA}" destId="{CA0B3895-0264-4AC3-8AFF-FE83AA6C982B}" srcOrd="0" destOrd="0" presId="urn:microsoft.com/office/officeart/2005/8/layout/bProcess4"/>
    <dgm:cxn modelId="{30FF52C7-B619-4A78-81F9-DBC3D1FCDF49}" srcId="{481985FD-FE7E-472A-8B58-D6158FFEEB43}" destId="{87ECB3BC-FAE3-4203-926E-D41E49FC9B85}" srcOrd="10" destOrd="0" parTransId="{BB925BD7-B80F-4D50-85B8-0C2E73229D55}" sibTransId="{CEF0F2B6-5DEF-405F-998A-ABA8126BFE43}"/>
    <dgm:cxn modelId="{F43E19A0-995F-43D5-A9B5-D0749D23FAE6}" type="presParOf" srcId="{7FC80C33-7B5A-4C8F-BAE7-90541B0C8AB9}" destId="{3B78DFE1-E2D9-4712-9C00-C34B1E02150A}" srcOrd="0" destOrd="0" presId="urn:microsoft.com/office/officeart/2005/8/layout/bProcess4"/>
    <dgm:cxn modelId="{FD618FAA-7143-4E82-8F58-D57C067B6735}" type="presParOf" srcId="{3B78DFE1-E2D9-4712-9C00-C34B1E02150A}" destId="{9F400021-E5B0-47F2-B63A-F76C53CAE2D7}" srcOrd="0" destOrd="0" presId="urn:microsoft.com/office/officeart/2005/8/layout/bProcess4"/>
    <dgm:cxn modelId="{83EDCE8F-7BED-404B-B0F6-9237B19A0985}" type="presParOf" srcId="{3B78DFE1-E2D9-4712-9C00-C34B1E02150A}" destId="{0C8BCA30-F5FD-48CD-B7C2-97A1EEC27688}" srcOrd="1" destOrd="0" presId="urn:microsoft.com/office/officeart/2005/8/layout/bProcess4"/>
    <dgm:cxn modelId="{9748E2C1-AF4D-4FED-8D89-9FA71DE172BC}" type="presParOf" srcId="{7FC80C33-7B5A-4C8F-BAE7-90541B0C8AB9}" destId="{E6D5035B-EFFF-4C00-B974-E5A77498C02A}" srcOrd="1" destOrd="0" presId="urn:microsoft.com/office/officeart/2005/8/layout/bProcess4"/>
    <dgm:cxn modelId="{F890F073-A5F1-4AFE-A810-9592770C5FBB}" type="presParOf" srcId="{7FC80C33-7B5A-4C8F-BAE7-90541B0C8AB9}" destId="{A706D31E-7B09-4EE9-B448-2BC2EFF8E457}" srcOrd="2" destOrd="0" presId="urn:microsoft.com/office/officeart/2005/8/layout/bProcess4"/>
    <dgm:cxn modelId="{6BD934E0-5F81-4C3C-983A-43D71ECD4BB9}" type="presParOf" srcId="{A706D31E-7B09-4EE9-B448-2BC2EFF8E457}" destId="{D0F86269-77DD-48D2-9DD8-A367B661564C}" srcOrd="0" destOrd="0" presId="urn:microsoft.com/office/officeart/2005/8/layout/bProcess4"/>
    <dgm:cxn modelId="{2A03D5A5-F1D5-4101-978F-B9CF1F19EE18}" type="presParOf" srcId="{A706D31E-7B09-4EE9-B448-2BC2EFF8E457}" destId="{2CED2249-2C67-46BC-BFA3-BC03775EE048}" srcOrd="1" destOrd="0" presId="urn:microsoft.com/office/officeart/2005/8/layout/bProcess4"/>
    <dgm:cxn modelId="{9BD8940B-17B3-45F1-A70D-E946B4B30435}" type="presParOf" srcId="{7FC80C33-7B5A-4C8F-BAE7-90541B0C8AB9}" destId="{9542CB21-97A3-4604-817D-73D4C1C999FC}" srcOrd="3" destOrd="0" presId="urn:microsoft.com/office/officeart/2005/8/layout/bProcess4"/>
    <dgm:cxn modelId="{73E2A465-02C8-422F-9BC8-6A01A12BE0FD}" type="presParOf" srcId="{7FC80C33-7B5A-4C8F-BAE7-90541B0C8AB9}" destId="{F48E0BBA-FDD7-4AAE-B4E7-CFFEC8F6D96A}" srcOrd="4" destOrd="0" presId="urn:microsoft.com/office/officeart/2005/8/layout/bProcess4"/>
    <dgm:cxn modelId="{CA417CBB-5BC2-435E-945E-D60365630CEE}" type="presParOf" srcId="{F48E0BBA-FDD7-4AAE-B4E7-CFFEC8F6D96A}" destId="{0606F9C2-E236-48CB-B385-E7D347345C5C}" srcOrd="0" destOrd="0" presId="urn:microsoft.com/office/officeart/2005/8/layout/bProcess4"/>
    <dgm:cxn modelId="{CE7E5B94-9F85-4903-8F16-D6BC1F3E1559}" type="presParOf" srcId="{F48E0BBA-FDD7-4AAE-B4E7-CFFEC8F6D96A}" destId="{C3ED066A-BF39-4B70-A524-E3EC1B42DFDD}" srcOrd="1" destOrd="0" presId="urn:microsoft.com/office/officeart/2005/8/layout/bProcess4"/>
    <dgm:cxn modelId="{850A6DCB-D193-4F25-A257-F6819128D9FD}" type="presParOf" srcId="{7FC80C33-7B5A-4C8F-BAE7-90541B0C8AB9}" destId="{05ED1751-206B-42B5-941C-99936A296973}" srcOrd="5" destOrd="0" presId="urn:microsoft.com/office/officeart/2005/8/layout/bProcess4"/>
    <dgm:cxn modelId="{640EB563-0C55-4941-AFAD-CADD3616F20A}" type="presParOf" srcId="{7FC80C33-7B5A-4C8F-BAE7-90541B0C8AB9}" destId="{B0157D4D-FEC9-4311-9896-F8AD7C2CB959}" srcOrd="6" destOrd="0" presId="urn:microsoft.com/office/officeart/2005/8/layout/bProcess4"/>
    <dgm:cxn modelId="{3225B494-21DD-4D21-AF68-2E665FC4449A}" type="presParOf" srcId="{B0157D4D-FEC9-4311-9896-F8AD7C2CB959}" destId="{FE5DA0BD-E7E2-431B-939A-14C01641EABD}" srcOrd="0" destOrd="0" presId="urn:microsoft.com/office/officeart/2005/8/layout/bProcess4"/>
    <dgm:cxn modelId="{A3C7D250-B07B-4729-AA67-FCAE922E6737}" type="presParOf" srcId="{B0157D4D-FEC9-4311-9896-F8AD7C2CB959}" destId="{4725A0AB-0EB7-43E1-89A6-7802A18FC781}" srcOrd="1" destOrd="0" presId="urn:microsoft.com/office/officeart/2005/8/layout/bProcess4"/>
    <dgm:cxn modelId="{FA46E74C-F525-4E72-B867-6F1A40569D19}" type="presParOf" srcId="{7FC80C33-7B5A-4C8F-BAE7-90541B0C8AB9}" destId="{9431F863-E94B-4D12-BCA2-0DF00078E843}" srcOrd="7" destOrd="0" presId="urn:microsoft.com/office/officeart/2005/8/layout/bProcess4"/>
    <dgm:cxn modelId="{7E22A440-DA07-4A65-9741-A3BDC9C6FFFE}" type="presParOf" srcId="{7FC80C33-7B5A-4C8F-BAE7-90541B0C8AB9}" destId="{6704D20E-076D-431D-BA21-6BB3BFB7AF5C}" srcOrd="8" destOrd="0" presId="urn:microsoft.com/office/officeart/2005/8/layout/bProcess4"/>
    <dgm:cxn modelId="{23B5C801-2361-46D7-A771-30EB0B9790CE}" type="presParOf" srcId="{6704D20E-076D-431D-BA21-6BB3BFB7AF5C}" destId="{CAB550C5-17A6-4E7D-B0A0-053DE560D6DD}" srcOrd="0" destOrd="0" presId="urn:microsoft.com/office/officeart/2005/8/layout/bProcess4"/>
    <dgm:cxn modelId="{779D4DDF-0EA7-41D2-9BA3-B34FA20AC480}" type="presParOf" srcId="{6704D20E-076D-431D-BA21-6BB3BFB7AF5C}" destId="{26C6761E-0177-471E-9F12-3E7DC02ED329}" srcOrd="1" destOrd="0" presId="urn:microsoft.com/office/officeart/2005/8/layout/bProcess4"/>
    <dgm:cxn modelId="{D5B1C3E1-5417-4380-88B0-297A4C137891}" type="presParOf" srcId="{7FC80C33-7B5A-4C8F-BAE7-90541B0C8AB9}" destId="{E1CC0620-2C62-4C13-92BE-16DC895E1201}" srcOrd="9" destOrd="0" presId="urn:microsoft.com/office/officeart/2005/8/layout/bProcess4"/>
    <dgm:cxn modelId="{DE374824-9BE8-43BA-B152-67803DE0A0E4}" type="presParOf" srcId="{7FC80C33-7B5A-4C8F-BAE7-90541B0C8AB9}" destId="{9CBC89B6-929B-4569-903C-879F2A7E9FA7}" srcOrd="10" destOrd="0" presId="urn:microsoft.com/office/officeart/2005/8/layout/bProcess4"/>
    <dgm:cxn modelId="{BD70E495-8D6A-4604-A472-C89CE22B4426}" type="presParOf" srcId="{9CBC89B6-929B-4569-903C-879F2A7E9FA7}" destId="{977192FF-96AE-431B-9BB2-C7B37B6DABBB}" srcOrd="0" destOrd="0" presId="urn:microsoft.com/office/officeart/2005/8/layout/bProcess4"/>
    <dgm:cxn modelId="{CBE32913-557A-4E33-B2DB-832264B4DF00}" type="presParOf" srcId="{9CBC89B6-929B-4569-903C-879F2A7E9FA7}" destId="{47E1C5F1-AFAF-4C38-94CB-07FE52EA64A9}" srcOrd="1" destOrd="0" presId="urn:microsoft.com/office/officeart/2005/8/layout/bProcess4"/>
    <dgm:cxn modelId="{91EA8AF5-F247-49DB-A9F2-F0F6F5900E8B}" type="presParOf" srcId="{7FC80C33-7B5A-4C8F-BAE7-90541B0C8AB9}" destId="{9D54C916-D27E-45BB-8002-8D696175326F}" srcOrd="11" destOrd="0" presId="urn:microsoft.com/office/officeart/2005/8/layout/bProcess4"/>
    <dgm:cxn modelId="{B558D680-F8FF-4468-AD41-5DB88DA761FF}" type="presParOf" srcId="{7FC80C33-7B5A-4C8F-BAE7-90541B0C8AB9}" destId="{5276CB3C-690E-4C76-884B-5AD4CEF87D8F}" srcOrd="12" destOrd="0" presId="urn:microsoft.com/office/officeart/2005/8/layout/bProcess4"/>
    <dgm:cxn modelId="{E76D76CA-8245-4CC5-9F72-87B7A0FA8B77}" type="presParOf" srcId="{5276CB3C-690E-4C76-884B-5AD4CEF87D8F}" destId="{875EF41F-9E5C-4F78-A001-E702847E4E4B}" srcOrd="0" destOrd="0" presId="urn:microsoft.com/office/officeart/2005/8/layout/bProcess4"/>
    <dgm:cxn modelId="{21CE2C11-685C-40E4-82A6-C8D898420B49}" type="presParOf" srcId="{5276CB3C-690E-4C76-884B-5AD4CEF87D8F}" destId="{F059C127-4F3D-4E32-86C7-B51B9A5586DF}" srcOrd="1" destOrd="0" presId="urn:microsoft.com/office/officeart/2005/8/layout/bProcess4"/>
    <dgm:cxn modelId="{45084ECD-4076-44E6-AF1A-4470DAB44B6E}" type="presParOf" srcId="{7FC80C33-7B5A-4C8F-BAE7-90541B0C8AB9}" destId="{EA250244-4B0F-44C9-AAFD-99BB3D729A5D}" srcOrd="13" destOrd="0" presId="urn:microsoft.com/office/officeart/2005/8/layout/bProcess4"/>
    <dgm:cxn modelId="{66D1211F-E865-442B-B016-5FF8BF72F3C8}" type="presParOf" srcId="{7FC80C33-7B5A-4C8F-BAE7-90541B0C8AB9}" destId="{8FD2E06E-07D7-426A-9D54-171DE0C3C455}" srcOrd="14" destOrd="0" presId="urn:microsoft.com/office/officeart/2005/8/layout/bProcess4"/>
    <dgm:cxn modelId="{7CB30670-DDAE-4EE6-A45E-A87B5A5206EC}" type="presParOf" srcId="{8FD2E06E-07D7-426A-9D54-171DE0C3C455}" destId="{18B05B53-99D9-4081-A2F5-38D0498656B4}" srcOrd="0" destOrd="0" presId="urn:microsoft.com/office/officeart/2005/8/layout/bProcess4"/>
    <dgm:cxn modelId="{B92686AB-D823-4F00-B26C-9F9AA81E2140}" type="presParOf" srcId="{8FD2E06E-07D7-426A-9D54-171DE0C3C455}" destId="{D7806295-5682-4DD5-AF70-90DFAA848CD4}" srcOrd="1" destOrd="0" presId="urn:microsoft.com/office/officeart/2005/8/layout/bProcess4"/>
    <dgm:cxn modelId="{74BAE620-3902-4FC4-A45D-B80AE170CB30}" type="presParOf" srcId="{7FC80C33-7B5A-4C8F-BAE7-90541B0C8AB9}" destId="{CA0B3895-0264-4AC3-8AFF-FE83AA6C982B}" srcOrd="15" destOrd="0" presId="urn:microsoft.com/office/officeart/2005/8/layout/bProcess4"/>
    <dgm:cxn modelId="{11D12F34-938D-49E6-AB83-4DE04BFB8F80}" type="presParOf" srcId="{7FC80C33-7B5A-4C8F-BAE7-90541B0C8AB9}" destId="{A7D5FA71-1D28-493D-9E13-5A7BD10F6481}" srcOrd="16" destOrd="0" presId="urn:microsoft.com/office/officeart/2005/8/layout/bProcess4"/>
    <dgm:cxn modelId="{0FD763D7-D01F-4868-806B-2A879A5EB445}" type="presParOf" srcId="{A7D5FA71-1D28-493D-9E13-5A7BD10F6481}" destId="{1DF3F0A7-D8A8-4E6A-B8CE-3662F3B747CF}" srcOrd="0" destOrd="0" presId="urn:microsoft.com/office/officeart/2005/8/layout/bProcess4"/>
    <dgm:cxn modelId="{71FA7B34-08BD-4A13-8059-5D4F099D3BBA}" type="presParOf" srcId="{A7D5FA71-1D28-493D-9E13-5A7BD10F6481}" destId="{86E2D7CF-86AE-41B8-A624-BD4EF7073BB4}" srcOrd="1" destOrd="0" presId="urn:microsoft.com/office/officeart/2005/8/layout/bProcess4"/>
    <dgm:cxn modelId="{269F4634-357C-43FA-B8C8-106C5E685072}" type="presParOf" srcId="{7FC80C33-7B5A-4C8F-BAE7-90541B0C8AB9}" destId="{88916D78-0F12-450F-9252-69706798B838}" srcOrd="17" destOrd="0" presId="urn:microsoft.com/office/officeart/2005/8/layout/bProcess4"/>
    <dgm:cxn modelId="{704A824E-66B8-4141-A2BC-A9005129101D}" type="presParOf" srcId="{7FC80C33-7B5A-4C8F-BAE7-90541B0C8AB9}" destId="{123D5CB2-612F-4314-9F69-DC662254163D}" srcOrd="18" destOrd="0" presId="urn:microsoft.com/office/officeart/2005/8/layout/bProcess4"/>
    <dgm:cxn modelId="{DB7F3645-81A5-4160-A374-C0B1DF245F24}" type="presParOf" srcId="{123D5CB2-612F-4314-9F69-DC662254163D}" destId="{3028B64B-E637-418E-AE5F-A3EBB6E86958}" srcOrd="0" destOrd="0" presId="urn:microsoft.com/office/officeart/2005/8/layout/bProcess4"/>
    <dgm:cxn modelId="{6F6506B9-0207-4311-B2CD-1297EB2B30F3}" type="presParOf" srcId="{123D5CB2-612F-4314-9F69-DC662254163D}" destId="{8A44B8D7-4B27-438C-8696-F980D012308E}" srcOrd="1" destOrd="0" presId="urn:microsoft.com/office/officeart/2005/8/layout/bProcess4"/>
    <dgm:cxn modelId="{07B48AD1-2BF1-460C-A249-6C9FAD4746AA}" type="presParOf" srcId="{7FC80C33-7B5A-4C8F-BAE7-90541B0C8AB9}" destId="{B480C8D8-0936-4EAA-AA3C-03083FF4D425}" srcOrd="19" destOrd="0" presId="urn:microsoft.com/office/officeart/2005/8/layout/bProcess4"/>
    <dgm:cxn modelId="{92C8FCD5-F413-4E4B-A6FA-1AF4DA2D2BF2}" type="presParOf" srcId="{7FC80C33-7B5A-4C8F-BAE7-90541B0C8AB9}" destId="{8F3FB5C8-F239-4C24-958C-57A43F23C17F}" srcOrd="20" destOrd="0" presId="urn:microsoft.com/office/officeart/2005/8/layout/bProcess4"/>
    <dgm:cxn modelId="{6D73A49D-370F-47DA-BFF2-FE18AD01FA0F}" type="presParOf" srcId="{8F3FB5C8-F239-4C24-958C-57A43F23C17F}" destId="{3A5615E8-CB7D-4B64-8AA3-01678A336227}" srcOrd="0" destOrd="0" presId="urn:microsoft.com/office/officeart/2005/8/layout/bProcess4"/>
    <dgm:cxn modelId="{DC60833D-C0F2-45EF-8103-1F218555DF55}" type="presParOf" srcId="{8F3FB5C8-F239-4C24-958C-57A43F23C17F}" destId="{CDFD5BC0-109E-4D69-A9C7-F2F502267C2A}" srcOrd="1" destOrd="0" presId="urn:microsoft.com/office/officeart/2005/8/layout/bProcess4"/>
    <dgm:cxn modelId="{F07B2AC3-644A-4992-ADD1-AB366A1494D7}" type="presParOf" srcId="{7FC80C33-7B5A-4C8F-BAE7-90541B0C8AB9}" destId="{333C1807-0466-493E-A549-F1E9BB4810FC}" srcOrd="21" destOrd="0" presId="urn:microsoft.com/office/officeart/2005/8/layout/bProcess4"/>
    <dgm:cxn modelId="{B28D6AD4-0902-453A-8BE8-C78A7A3EB5D9}" type="presParOf" srcId="{7FC80C33-7B5A-4C8F-BAE7-90541B0C8AB9}" destId="{2764FACB-CEB8-4994-A8BC-9005E3CC05D2}" srcOrd="22" destOrd="0" presId="urn:microsoft.com/office/officeart/2005/8/layout/bProcess4"/>
    <dgm:cxn modelId="{15BA3928-D857-4FB9-AC92-39DA21189B00}" type="presParOf" srcId="{2764FACB-CEB8-4994-A8BC-9005E3CC05D2}" destId="{A780B9EF-585A-49B3-8864-F972A87C8447}" srcOrd="0" destOrd="0" presId="urn:microsoft.com/office/officeart/2005/8/layout/bProcess4"/>
    <dgm:cxn modelId="{0292237D-66F4-4375-A788-A375036FFF7C}" type="presParOf" srcId="{2764FACB-CEB8-4994-A8BC-9005E3CC05D2}" destId="{5AC3141A-AD0C-4D9A-8026-D81A7F1AF9F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9D30A-4B16-494F-83D2-E2A307466D63}" type="doc">
      <dgm:prSet loTypeId="urn:microsoft.com/office/officeart/2005/8/layout/cycle6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A3EADCF-4077-4BEC-8655-50740FE08DDC}">
      <dgm:prSet phldrT="[Metin]"/>
      <dgm:spPr/>
      <dgm:t>
        <a:bodyPr/>
        <a:lstStyle/>
        <a:p>
          <a:r>
            <a:rPr lang="tr-TR" dirty="0" smtClean="0"/>
            <a:t>Hedef Belirlemek</a:t>
          </a:r>
          <a:endParaRPr lang="tr-TR" dirty="0"/>
        </a:p>
      </dgm:t>
    </dgm:pt>
    <dgm:pt modelId="{5A43A57D-2C1F-4DB2-A8C0-5F412A64F13B}" type="parTrans" cxnId="{1CA1F021-E57E-417D-BB0D-767D1A9A29E2}">
      <dgm:prSet/>
      <dgm:spPr/>
      <dgm:t>
        <a:bodyPr/>
        <a:lstStyle/>
        <a:p>
          <a:endParaRPr lang="tr-TR"/>
        </a:p>
      </dgm:t>
    </dgm:pt>
    <dgm:pt modelId="{81C795B5-621E-49D9-97F4-B8C9848BFE39}" type="sibTrans" cxnId="{1CA1F021-E57E-417D-BB0D-767D1A9A29E2}">
      <dgm:prSet/>
      <dgm:spPr/>
      <dgm:t>
        <a:bodyPr/>
        <a:lstStyle/>
        <a:p>
          <a:endParaRPr lang="tr-TR"/>
        </a:p>
      </dgm:t>
    </dgm:pt>
    <dgm:pt modelId="{83A29D54-EDFA-495D-8630-C549B5E5C247}">
      <dgm:prSet phldrT="[Metin]"/>
      <dgm:spPr/>
      <dgm:t>
        <a:bodyPr/>
        <a:lstStyle/>
        <a:p>
          <a:r>
            <a:rPr lang="tr-TR" dirty="0" smtClean="0"/>
            <a:t>Planlı ve Etkili Çalışmak</a:t>
          </a:r>
          <a:endParaRPr lang="tr-TR" dirty="0"/>
        </a:p>
      </dgm:t>
    </dgm:pt>
    <dgm:pt modelId="{B4F5E8CC-8C88-433A-9374-6A11244A1E9C}" type="parTrans" cxnId="{88B347B7-7967-4A46-ADD2-AAACA5912590}">
      <dgm:prSet/>
      <dgm:spPr/>
      <dgm:t>
        <a:bodyPr/>
        <a:lstStyle/>
        <a:p>
          <a:endParaRPr lang="tr-TR"/>
        </a:p>
      </dgm:t>
    </dgm:pt>
    <dgm:pt modelId="{D2BBA1D0-C40E-4794-B9AE-EE82169AE894}" type="sibTrans" cxnId="{88B347B7-7967-4A46-ADD2-AAACA5912590}">
      <dgm:prSet/>
      <dgm:spPr/>
      <dgm:t>
        <a:bodyPr/>
        <a:lstStyle/>
        <a:p>
          <a:endParaRPr lang="tr-TR"/>
        </a:p>
      </dgm:t>
    </dgm:pt>
    <dgm:pt modelId="{6A7B2872-95F4-45FA-AB85-8353D40DA523}">
      <dgm:prSet phldrT="[Metin]"/>
      <dgm:spPr/>
      <dgm:t>
        <a:bodyPr/>
        <a:lstStyle/>
        <a:p>
          <a:r>
            <a:rPr lang="tr-TR" dirty="0" smtClean="0"/>
            <a:t>Bahanelerden Kurtulmak</a:t>
          </a:r>
          <a:endParaRPr lang="tr-TR" dirty="0"/>
        </a:p>
      </dgm:t>
    </dgm:pt>
    <dgm:pt modelId="{58CE12DA-A406-4CF0-8E2D-532BA90E6A6B}" type="parTrans" cxnId="{A293586C-2BEE-4651-BE33-48D66E241A7A}">
      <dgm:prSet/>
      <dgm:spPr/>
      <dgm:t>
        <a:bodyPr/>
        <a:lstStyle/>
        <a:p>
          <a:endParaRPr lang="tr-TR"/>
        </a:p>
      </dgm:t>
    </dgm:pt>
    <dgm:pt modelId="{7F961029-FDEA-4327-A525-FCDC736BAA2A}" type="sibTrans" cxnId="{A293586C-2BEE-4651-BE33-48D66E241A7A}">
      <dgm:prSet/>
      <dgm:spPr/>
      <dgm:t>
        <a:bodyPr/>
        <a:lstStyle/>
        <a:p>
          <a:endParaRPr lang="tr-TR"/>
        </a:p>
      </dgm:t>
    </dgm:pt>
    <dgm:pt modelId="{1AE318C4-4E3F-43B9-9AAA-9C27E5EBC1B8}">
      <dgm:prSet phldrT="[Metin]"/>
      <dgm:spPr/>
      <dgm:t>
        <a:bodyPr/>
        <a:lstStyle/>
        <a:p>
          <a:r>
            <a:rPr lang="tr-TR" dirty="0" smtClean="0"/>
            <a:t>Mücadele Etmek</a:t>
          </a:r>
          <a:endParaRPr lang="tr-TR" dirty="0"/>
        </a:p>
      </dgm:t>
    </dgm:pt>
    <dgm:pt modelId="{81CB85DC-D9D1-48B5-95F6-DFC3589D718E}" type="parTrans" cxnId="{FEF6B218-ED2A-4B52-85C9-B6B417B55712}">
      <dgm:prSet/>
      <dgm:spPr/>
      <dgm:t>
        <a:bodyPr/>
        <a:lstStyle/>
        <a:p>
          <a:endParaRPr lang="tr-TR"/>
        </a:p>
      </dgm:t>
    </dgm:pt>
    <dgm:pt modelId="{EC52BA41-C179-4730-88C0-53F6007EF7BD}" type="sibTrans" cxnId="{FEF6B218-ED2A-4B52-85C9-B6B417B55712}">
      <dgm:prSet/>
      <dgm:spPr/>
      <dgm:t>
        <a:bodyPr/>
        <a:lstStyle/>
        <a:p>
          <a:endParaRPr lang="tr-TR"/>
        </a:p>
      </dgm:t>
    </dgm:pt>
    <dgm:pt modelId="{0DD42437-9933-4387-8A36-D2E05B183061}">
      <dgm:prSet phldrT="[Metin]"/>
      <dgm:spPr/>
      <dgm:t>
        <a:bodyPr/>
        <a:lstStyle/>
        <a:p>
          <a:r>
            <a:rPr lang="tr-TR" dirty="0" smtClean="0"/>
            <a:t>Kendine</a:t>
          </a:r>
          <a:r>
            <a:rPr lang="tr-TR" baseline="0" dirty="0" smtClean="0"/>
            <a:t> İnanmak</a:t>
          </a:r>
          <a:endParaRPr lang="tr-TR" dirty="0"/>
        </a:p>
      </dgm:t>
    </dgm:pt>
    <dgm:pt modelId="{52F8D4DE-280F-4B54-B9FF-36CBD6B6D38F}" type="parTrans" cxnId="{7516D953-24C0-4A1B-BBA4-24B15EB23A2F}">
      <dgm:prSet/>
      <dgm:spPr/>
      <dgm:t>
        <a:bodyPr/>
        <a:lstStyle/>
        <a:p>
          <a:endParaRPr lang="tr-TR"/>
        </a:p>
      </dgm:t>
    </dgm:pt>
    <dgm:pt modelId="{975FADAB-4621-4CC8-802F-9601060D886A}" type="sibTrans" cxnId="{7516D953-24C0-4A1B-BBA4-24B15EB23A2F}">
      <dgm:prSet/>
      <dgm:spPr/>
      <dgm:t>
        <a:bodyPr/>
        <a:lstStyle/>
        <a:p>
          <a:endParaRPr lang="tr-TR"/>
        </a:p>
      </dgm:t>
    </dgm:pt>
    <dgm:pt modelId="{BB54E0E9-CF5D-45EE-8C13-34DB4984533C}" type="pres">
      <dgm:prSet presAssocID="{0F99D30A-4B16-494F-83D2-E2A307466D6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F2857C-9AA8-4AAF-9B93-695D28A43DB6}" type="pres">
      <dgm:prSet presAssocID="{3A3EADCF-4077-4BEC-8655-50740FE08DDC}" presName="node" presStyleLbl="node1" presStyleIdx="0" presStyleCnt="5" custScaleX="178005" custScaleY="127282" custRadScaleRad="92039" custRadScaleInc="-353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9C7C620-34EA-4E94-97F4-39B585989C3C}" type="pres">
      <dgm:prSet presAssocID="{3A3EADCF-4077-4BEC-8655-50740FE08DDC}" presName="spNode" presStyleCnt="0"/>
      <dgm:spPr/>
    </dgm:pt>
    <dgm:pt modelId="{AAA56B14-6C64-48AC-AC7D-E10462BB1585}" type="pres">
      <dgm:prSet presAssocID="{81C795B5-621E-49D9-97F4-B8C9848BFE39}" presName="sibTrans" presStyleLbl="sibTrans1D1" presStyleIdx="0" presStyleCnt="5"/>
      <dgm:spPr/>
      <dgm:t>
        <a:bodyPr/>
        <a:lstStyle/>
        <a:p>
          <a:endParaRPr lang="tr-TR"/>
        </a:p>
      </dgm:t>
    </dgm:pt>
    <dgm:pt modelId="{F86E4755-F4CB-4BCE-BC2F-45504BCADA68}" type="pres">
      <dgm:prSet presAssocID="{83A29D54-EDFA-495D-8630-C549B5E5C247}" presName="node" presStyleLbl="node1" presStyleIdx="1" presStyleCnt="5" custScaleX="200454" custScaleY="129487" custRadScaleRad="97203" custRadScaleInc="302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4F5B91-88F6-4190-B959-35C61F5267A1}" type="pres">
      <dgm:prSet presAssocID="{83A29D54-EDFA-495D-8630-C549B5E5C247}" presName="spNode" presStyleCnt="0"/>
      <dgm:spPr/>
    </dgm:pt>
    <dgm:pt modelId="{321E0BD3-EE45-48C7-8042-16EA932B1D01}" type="pres">
      <dgm:prSet presAssocID="{D2BBA1D0-C40E-4794-B9AE-EE82169AE894}" presName="sibTrans" presStyleLbl="sibTrans1D1" presStyleIdx="1" presStyleCnt="5"/>
      <dgm:spPr/>
      <dgm:t>
        <a:bodyPr/>
        <a:lstStyle/>
        <a:p>
          <a:endParaRPr lang="tr-TR"/>
        </a:p>
      </dgm:t>
    </dgm:pt>
    <dgm:pt modelId="{60597F5C-391A-468E-9D99-B8B56B4E5701}" type="pres">
      <dgm:prSet presAssocID="{6A7B2872-95F4-45FA-AB85-8353D40DA523}" presName="node" presStyleLbl="node1" presStyleIdx="2" presStyleCnt="5" custScaleX="168223" custScaleY="116743" custRadScaleRad="109965" custRadScaleInc="-283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C5FF13-E8DF-47D6-8A08-40E600EA47A4}" type="pres">
      <dgm:prSet presAssocID="{6A7B2872-95F4-45FA-AB85-8353D40DA523}" presName="spNode" presStyleCnt="0"/>
      <dgm:spPr/>
    </dgm:pt>
    <dgm:pt modelId="{FE32D837-9034-4F51-9A88-400CE3D54543}" type="pres">
      <dgm:prSet presAssocID="{7F961029-FDEA-4327-A525-FCDC736BAA2A}" presName="sibTrans" presStyleLbl="sibTrans1D1" presStyleIdx="2" presStyleCnt="5"/>
      <dgm:spPr/>
      <dgm:t>
        <a:bodyPr/>
        <a:lstStyle/>
        <a:p>
          <a:endParaRPr lang="tr-TR"/>
        </a:p>
      </dgm:t>
    </dgm:pt>
    <dgm:pt modelId="{9E3D47CF-E72B-4F6D-A262-2ECC040AB757}" type="pres">
      <dgm:prSet presAssocID="{1AE318C4-4E3F-43B9-9AAA-9C27E5EBC1B8}" presName="node" presStyleLbl="node1" presStyleIdx="3" presStyleCnt="5" custScaleX="168115" custScaleY="124934" custRadScaleRad="131590" custRadScaleInc="7137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FAD579-D5A6-40F1-BAEA-083F824D68A2}" type="pres">
      <dgm:prSet presAssocID="{1AE318C4-4E3F-43B9-9AAA-9C27E5EBC1B8}" presName="spNode" presStyleCnt="0"/>
      <dgm:spPr/>
    </dgm:pt>
    <dgm:pt modelId="{3D8B4105-63B4-4386-B718-8FA17ED3E37C}" type="pres">
      <dgm:prSet presAssocID="{EC52BA41-C179-4730-88C0-53F6007EF7BD}" presName="sibTrans" presStyleLbl="sibTrans1D1" presStyleIdx="3" presStyleCnt="5"/>
      <dgm:spPr/>
      <dgm:t>
        <a:bodyPr/>
        <a:lstStyle/>
        <a:p>
          <a:endParaRPr lang="tr-TR"/>
        </a:p>
      </dgm:t>
    </dgm:pt>
    <dgm:pt modelId="{D67429DF-03C9-4DC5-8D3C-86E0E5882F6F}" type="pres">
      <dgm:prSet presAssocID="{0DD42437-9933-4387-8A36-D2E05B183061}" presName="node" presStyleLbl="node1" presStyleIdx="4" presStyleCnt="5" custScaleX="191718" custScaleY="133323" custRadScaleRad="131121" custRadScaleInc="-395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C981D6-066D-432D-A09D-7B2F7ED5B81A}" type="pres">
      <dgm:prSet presAssocID="{0DD42437-9933-4387-8A36-D2E05B183061}" presName="spNode" presStyleCnt="0"/>
      <dgm:spPr/>
    </dgm:pt>
    <dgm:pt modelId="{2E90E9E7-6798-4AB9-80F8-2B303E8F9817}" type="pres">
      <dgm:prSet presAssocID="{975FADAB-4621-4CC8-802F-9601060D886A}" presName="sibTrans" presStyleLbl="sibTrans1D1" presStyleIdx="4" presStyleCnt="5"/>
      <dgm:spPr/>
      <dgm:t>
        <a:bodyPr/>
        <a:lstStyle/>
        <a:p>
          <a:endParaRPr lang="tr-TR"/>
        </a:p>
      </dgm:t>
    </dgm:pt>
  </dgm:ptLst>
  <dgm:cxnLst>
    <dgm:cxn modelId="{63478214-DB57-49EF-8ED9-1B057EA601AB}" type="presOf" srcId="{7F961029-FDEA-4327-A525-FCDC736BAA2A}" destId="{FE32D837-9034-4F51-9A88-400CE3D54543}" srcOrd="0" destOrd="0" presId="urn:microsoft.com/office/officeart/2005/8/layout/cycle6"/>
    <dgm:cxn modelId="{FEF6B218-ED2A-4B52-85C9-B6B417B55712}" srcId="{0F99D30A-4B16-494F-83D2-E2A307466D63}" destId="{1AE318C4-4E3F-43B9-9AAA-9C27E5EBC1B8}" srcOrd="3" destOrd="0" parTransId="{81CB85DC-D9D1-48B5-95F6-DFC3589D718E}" sibTransId="{EC52BA41-C179-4730-88C0-53F6007EF7BD}"/>
    <dgm:cxn modelId="{7516D953-24C0-4A1B-BBA4-24B15EB23A2F}" srcId="{0F99D30A-4B16-494F-83D2-E2A307466D63}" destId="{0DD42437-9933-4387-8A36-D2E05B183061}" srcOrd="4" destOrd="0" parTransId="{52F8D4DE-280F-4B54-B9FF-36CBD6B6D38F}" sibTransId="{975FADAB-4621-4CC8-802F-9601060D886A}"/>
    <dgm:cxn modelId="{54F1A3D0-5E22-4187-A596-652AB0FF69B1}" type="presOf" srcId="{0DD42437-9933-4387-8A36-D2E05B183061}" destId="{D67429DF-03C9-4DC5-8D3C-86E0E5882F6F}" srcOrd="0" destOrd="0" presId="urn:microsoft.com/office/officeart/2005/8/layout/cycle6"/>
    <dgm:cxn modelId="{3FE96F66-4352-4C72-9BE4-26FD5ADDD8E2}" type="presOf" srcId="{3A3EADCF-4077-4BEC-8655-50740FE08DDC}" destId="{C5F2857C-9AA8-4AAF-9B93-695D28A43DB6}" srcOrd="0" destOrd="0" presId="urn:microsoft.com/office/officeart/2005/8/layout/cycle6"/>
    <dgm:cxn modelId="{88B347B7-7967-4A46-ADD2-AAACA5912590}" srcId="{0F99D30A-4B16-494F-83D2-E2A307466D63}" destId="{83A29D54-EDFA-495D-8630-C549B5E5C247}" srcOrd="1" destOrd="0" parTransId="{B4F5E8CC-8C88-433A-9374-6A11244A1E9C}" sibTransId="{D2BBA1D0-C40E-4794-B9AE-EE82169AE894}"/>
    <dgm:cxn modelId="{BA934FFC-35E9-4BEB-9195-D80A6538603C}" type="presOf" srcId="{81C795B5-621E-49D9-97F4-B8C9848BFE39}" destId="{AAA56B14-6C64-48AC-AC7D-E10462BB1585}" srcOrd="0" destOrd="0" presId="urn:microsoft.com/office/officeart/2005/8/layout/cycle6"/>
    <dgm:cxn modelId="{0A0F56D0-0975-4AC4-BD53-7B54520A9DB7}" type="presOf" srcId="{1AE318C4-4E3F-43B9-9AAA-9C27E5EBC1B8}" destId="{9E3D47CF-E72B-4F6D-A262-2ECC040AB757}" srcOrd="0" destOrd="0" presId="urn:microsoft.com/office/officeart/2005/8/layout/cycle6"/>
    <dgm:cxn modelId="{C054B4C7-F120-45AE-8645-4E04C1BE094F}" type="presOf" srcId="{83A29D54-EDFA-495D-8630-C549B5E5C247}" destId="{F86E4755-F4CB-4BCE-BC2F-45504BCADA68}" srcOrd="0" destOrd="0" presId="urn:microsoft.com/office/officeart/2005/8/layout/cycle6"/>
    <dgm:cxn modelId="{F6C2C445-B8F3-41D3-AE4E-CA6547AF2D06}" type="presOf" srcId="{D2BBA1D0-C40E-4794-B9AE-EE82169AE894}" destId="{321E0BD3-EE45-48C7-8042-16EA932B1D01}" srcOrd="0" destOrd="0" presId="urn:microsoft.com/office/officeart/2005/8/layout/cycle6"/>
    <dgm:cxn modelId="{CD58C954-9CC4-4113-A40F-0160069C6F3B}" type="presOf" srcId="{975FADAB-4621-4CC8-802F-9601060D886A}" destId="{2E90E9E7-6798-4AB9-80F8-2B303E8F9817}" srcOrd="0" destOrd="0" presId="urn:microsoft.com/office/officeart/2005/8/layout/cycle6"/>
    <dgm:cxn modelId="{7E4D3388-F359-448B-BC10-D6FD7774C0F3}" type="presOf" srcId="{0F99D30A-4B16-494F-83D2-E2A307466D63}" destId="{BB54E0E9-CF5D-45EE-8C13-34DB4984533C}" srcOrd="0" destOrd="0" presId="urn:microsoft.com/office/officeart/2005/8/layout/cycle6"/>
    <dgm:cxn modelId="{7DA433E6-F660-4EBE-9944-3CCD241777E6}" type="presOf" srcId="{6A7B2872-95F4-45FA-AB85-8353D40DA523}" destId="{60597F5C-391A-468E-9D99-B8B56B4E5701}" srcOrd="0" destOrd="0" presId="urn:microsoft.com/office/officeart/2005/8/layout/cycle6"/>
    <dgm:cxn modelId="{A293586C-2BEE-4651-BE33-48D66E241A7A}" srcId="{0F99D30A-4B16-494F-83D2-E2A307466D63}" destId="{6A7B2872-95F4-45FA-AB85-8353D40DA523}" srcOrd="2" destOrd="0" parTransId="{58CE12DA-A406-4CF0-8E2D-532BA90E6A6B}" sibTransId="{7F961029-FDEA-4327-A525-FCDC736BAA2A}"/>
    <dgm:cxn modelId="{805F3D37-D50B-4A27-B097-97B67B66B232}" type="presOf" srcId="{EC52BA41-C179-4730-88C0-53F6007EF7BD}" destId="{3D8B4105-63B4-4386-B718-8FA17ED3E37C}" srcOrd="0" destOrd="0" presId="urn:microsoft.com/office/officeart/2005/8/layout/cycle6"/>
    <dgm:cxn modelId="{1CA1F021-E57E-417D-BB0D-767D1A9A29E2}" srcId="{0F99D30A-4B16-494F-83D2-E2A307466D63}" destId="{3A3EADCF-4077-4BEC-8655-50740FE08DDC}" srcOrd="0" destOrd="0" parTransId="{5A43A57D-2C1F-4DB2-A8C0-5F412A64F13B}" sibTransId="{81C795B5-621E-49D9-97F4-B8C9848BFE39}"/>
    <dgm:cxn modelId="{5AD1B531-063A-432E-B70E-E58BBECBAE10}" type="presParOf" srcId="{BB54E0E9-CF5D-45EE-8C13-34DB4984533C}" destId="{C5F2857C-9AA8-4AAF-9B93-695D28A43DB6}" srcOrd="0" destOrd="0" presId="urn:microsoft.com/office/officeart/2005/8/layout/cycle6"/>
    <dgm:cxn modelId="{BFB9D78F-9700-482B-82A4-32B9B789FAA0}" type="presParOf" srcId="{BB54E0E9-CF5D-45EE-8C13-34DB4984533C}" destId="{E9C7C620-34EA-4E94-97F4-39B585989C3C}" srcOrd="1" destOrd="0" presId="urn:microsoft.com/office/officeart/2005/8/layout/cycle6"/>
    <dgm:cxn modelId="{CB72DB49-3850-4D91-AF97-8C3A1E6ADADE}" type="presParOf" srcId="{BB54E0E9-CF5D-45EE-8C13-34DB4984533C}" destId="{AAA56B14-6C64-48AC-AC7D-E10462BB1585}" srcOrd="2" destOrd="0" presId="urn:microsoft.com/office/officeart/2005/8/layout/cycle6"/>
    <dgm:cxn modelId="{C332C7A4-690E-48B5-BD4A-D4F2044FDF82}" type="presParOf" srcId="{BB54E0E9-CF5D-45EE-8C13-34DB4984533C}" destId="{F86E4755-F4CB-4BCE-BC2F-45504BCADA68}" srcOrd="3" destOrd="0" presId="urn:microsoft.com/office/officeart/2005/8/layout/cycle6"/>
    <dgm:cxn modelId="{EC177E19-3F8A-41BA-8120-65B281293D44}" type="presParOf" srcId="{BB54E0E9-CF5D-45EE-8C13-34DB4984533C}" destId="{EF4F5B91-88F6-4190-B959-35C61F5267A1}" srcOrd="4" destOrd="0" presId="urn:microsoft.com/office/officeart/2005/8/layout/cycle6"/>
    <dgm:cxn modelId="{F206BD88-90EB-47AB-A3DA-67FDCD62BC43}" type="presParOf" srcId="{BB54E0E9-CF5D-45EE-8C13-34DB4984533C}" destId="{321E0BD3-EE45-48C7-8042-16EA932B1D01}" srcOrd="5" destOrd="0" presId="urn:microsoft.com/office/officeart/2005/8/layout/cycle6"/>
    <dgm:cxn modelId="{6F093CB3-118E-49F6-A9D0-90CC0F3B3D3F}" type="presParOf" srcId="{BB54E0E9-CF5D-45EE-8C13-34DB4984533C}" destId="{60597F5C-391A-468E-9D99-B8B56B4E5701}" srcOrd="6" destOrd="0" presId="urn:microsoft.com/office/officeart/2005/8/layout/cycle6"/>
    <dgm:cxn modelId="{DF2939AD-A72C-4CC1-9E93-DC288704698F}" type="presParOf" srcId="{BB54E0E9-CF5D-45EE-8C13-34DB4984533C}" destId="{55C5FF13-E8DF-47D6-8A08-40E600EA47A4}" srcOrd="7" destOrd="0" presId="urn:microsoft.com/office/officeart/2005/8/layout/cycle6"/>
    <dgm:cxn modelId="{1D8CACC3-26D3-46B3-906A-1EE126820719}" type="presParOf" srcId="{BB54E0E9-CF5D-45EE-8C13-34DB4984533C}" destId="{FE32D837-9034-4F51-9A88-400CE3D54543}" srcOrd="8" destOrd="0" presId="urn:microsoft.com/office/officeart/2005/8/layout/cycle6"/>
    <dgm:cxn modelId="{7C09D77D-AC0D-4A1A-93B9-E78F6DB57F19}" type="presParOf" srcId="{BB54E0E9-CF5D-45EE-8C13-34DB4984533C}" destId="{9E3D47CF-E72B-4F6D-A262-2ECC040AB757}" srcOrd="9" destOrd="0" presId="urn:microsoft.com/office/officeart/2005/8/layout/cycle6"/>
    <dgm:cxn modelId="{7F6ED27E-6F6D-4BAA-B78F-56303ECB9091}" type="presParOf" srcId="{BB54E0E9-CF5D-45EE-8C13-34DB4984533C}" destId="{59FAD579-D5A6-40F1-BAEA-083F824D68A2}" srcOrd="10" destOrd="0" presId="urn:microsoft.com/office/officeart/2005/8/layout/cycle6"/>
    <dgm:cxn modelId="{8A67723D-5774-413A-AADB-A970757F9E54}" type="presParOf" srcId="{BB54E0E9-CF5D-45EE-8C13-34DB4984533C}" destId="{3D8B4105-63B4-4386-B718-8FA17ED3E37C}" srcOrd="11" destOrd="0" presId="urn:microsoft.com/office/officeart/2005/8/layout/cycle6"/>
    <dgm:cxn modelId="{D2CD0064-F5FD-42C0-B586-EAB29D18D338}" type="presParOf" srcId="{BB54E0E9-CF5D-45EE-8C13-34DB4984533C}" destId="{D67429DF-03C9-4DC5-8D3C-86E0E5882F6F}" srcOrd="12" destOrd="0" presId="urn:microsoft.com/office/officeart/2005/8/layout/cycle6"/>
    <dgm:cxn modelId="{3465911F-0C70-4E06-BFE6-750787A3601B}" type="presParOf" srcId="{BB54E0E9-CF5D-45EE-8C13-34DB4984533C}" destId="{FDC981D6-066D-432D-A09D-7B2F7ED5B81A}" srcOrd="13" destOrd="0" presId="urn:microsoft.com/office/officeart/2005/8/layout/cycle6"/>
    <dgm:cxn modelId="{0B9B0A38-BCA5-4A6F-9760-7E8445F58733}" type="presParOf" srcId="{BB54E0E9-CF5D-45EE-8C13-34DB4984533C}" destId="{2E90E9E7-6798-4AB9-80F8-2B303E8F981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F8884-2E90-4340-B14F-F3C70FFC1D31}">
      <dsp:nvSpPr>
        <dsp:cNvPr id="0" name=""/>
        <dsp:cNvSpPr/>
      </dsp:nvSpPr>
      <dsp:spPr>
        <a:xfrm>
          <a:off x="2487484" y="3996443"/>
          <a:ext cx="433776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48792-C575-466E-BA60-2A62C762B985}">
      <dsp:nvSpPr>
        <dsp:cNvPr id="0" name=""/>
        <dsp:cNvSpPr/>
      </dsp:nvSpPr>
      <dsp:spPr>
        <a:xfrm>
          <a:off x="2487484" y="2484275"/>
          <a:ext cx="3715612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36BE3-C063-4A3A-9EC5-E7005E8F529B}">
      <dsp:nvSpPr>
        <dsp:cNvPr id="0" name=""/>
        <dsp:cNvSpPr/>
      </dsp:nvSpPr>
      <dsp:spPr>
        <a:xfrm>
          <a:off x="2487484" y="972107"/>
          <a:ext cx="433776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E8331-6078-4532-B2FC-50A2C588FC43}">
      <dsp:nvSpPr>
        <dsp:cNvPr id="0" name=""/>
        <dsp:cNvSpPr/>
      </dsp:nvSpPr>
      <dsp:spPr>
        <a:xfrm>
          <a:off x="369542" y="72022"/>
          <a:ext cx="4320480" cy="43204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4F3CE-6FF1-4B5A-B2B2-411A607EFBEA}">
      <dsp:nvSpPr>
        <dsp:cNvPr id="0" name=""/>
        <dsp:cNvSpPr/>
      </dsp:nvSpPr>
      <dsp:spPr>
        <a:xfrm>
          <a:off x="-134514" y="4320480"/>
          <a:ext cx="5543127" cy="5565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>
              <a:solidFill>
                <a:srgbClr val="00B0F0"/>
              </a:solidFill>
            </a:rPr>
            <a:t>İçsel Motivasyon</a:t>
          </a:r>
          <a:endParaRPr lang="tr-TR" sz="3800" kern="1200" dirty="0">
            <a:solidFill>
              <a:srgbClr val="00B0F0"/>
            </a:solidFill>
          </a:endParaRPr>
        </a:p>
      </dsp:txBody>
      <dsp:txXfrm>
        <a:off x="-134514" y="4320480"/>
        <a:ext cx="5543127" cy="556559"/>
      </dsp:txXfrm>
    </dsp:sp>
    <dsp:sp modelId="{6DFD7963-6E65-4317-B011-D6B004864DAA}">
      <dsp:nvSpPr>
        <dsp:cNvPr id="0" name=""/>
        <dsp:cNvSpPr/>
      </dsp:nvSpPr>
      <dsp:spPr>
        <a:xfrm>
          <a:off x="6046542" y="126010"/>
          <a:ext cx="1463437" cy="165618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9092E-D718-424B-9110-013B035F9492}">
      <dsp:nvSpPr>
        <dsp:cNvPr id="0" name=""/>
        <dsp:cNvSpPr/>
      </dsp:nvSpPr>
      <dsp:spPr>
        <a:xfrm>
          <a:off x="7473318" y="324035"/>
          <a:ext cx="1116493" cy="129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rgbClr val="00B0F0"/>
              </a:solidFill>
            </a:rPr>
            <a:t>Amaç</a:t>
          </a:r>
          <a:endParaRPr lang="tr-TR" sz="2800" kern="1200" dirty="0">
            <a:solidFill>
              <a:srgbClr val="00B0F0"/>
            </a:solidFill>
          </a:endParaRPr>
        </a:p>
      </dsp:txBody>
      <dsp:txXfrm>
        <a:off x="7473318" y="324035"/>
        <a:ext cx="1116493" cy="1296144"/>
      </dsp:txXfrm>
    </dsp:sp>
    <dsp:sp modelId="{0F9B03F5-4E70-48D2-9BD4-C2C902EAC893}">
      <dsp:nvSpPr>
        <dsp:cNvPr id="0" name=""/>
        <dsp:cNvSpPr/>
      </dsp:nvSpPr>
      <dsp:spPr>
        <a:xfrm>
          <a:off x="5447646" y="1602178"/>
          <a:ext cx="1510902" cy="17641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CD5C0-A684-4F30-949B-2E00835BBD68}">
      <dsp:nvSpPr>
        <dsp:cNvPr id="0" name=""/>
        <dsp:cNvSpPr/>
      </dsp:nvSpPr>
      <dsp:spPr>
        <a:xfrm>
          <a:off x="6851169" y="1836203"/>
          <a:ext cx="1560330" cy="129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rgbClr val="00B0F0"/>
              </a:solidFill>
            </a:rPr>
            <a:t>Öğrenme    İsteği</a:t>
          </a:r>
          <a:endParaRPr lang="tr-TR" sz="2800" kern="1200" dirty="0">
            <a:solidFill>
              <a:srgbClr val="00B0F0"/>
            </a:solidFill>
          </a:endParaRPr>
        </a:p>
      </dsp:txBody>
      <dsp:txXfrm>
        <a:off x="6851169" y="1836203"/>
        <a:ext cx="1560330" cy="1296144"/>
      </dsp:txXfrm>
    </dsp:sp>
    <dsp:sp modelId="{6618D0E0-BE05-4D6D-970E-94E7D51C63D8}">
      <dsp:nvSpPr>
        <dsp:cNvPr id="0" name=""/>
        <dsp:cNvSpPr/>
      </dsp:nvSpPr>
      <dsp:spPr>
        <a:xfrm>
          <a:off x="6068505" y="3240357"/>
          <a:ext cx="1513481" cy="151217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DDC7D-1D34-4C42-A203-2286785149D9}">
      <dsp:nvSpPr>
        <dsp:cNvPr id="0" name=""/>
        <dsp:cNvSpPr/>
      </dsp:nvSpPr>
      <dsp:spPr>
        <a:xfrm>
          <a:off x="7473318" y="3348371"/>
          <a:ext cx="1451720" cy="129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rgbClr val="00B0F0"/>
              </a:solidFill>
            </a:rPr>
            <a:t>Merak, İlgi, Sevgi</a:t>
          </a:r>
          <a:endParaRPr lang="tr-TR" sz="2800" kern="1200" dirty="0">
            <a:solidFill>
              <a:srgbClr val="00B0F0"/>
            </a:solidFill>
          </a:endParaRPr>
        </a:p>
      </dsp:txBody>
      <dsp:txXfrm>
        <a:off x="7473318" y="3348371"/>
        <a:ext cx="1451720" cy="12961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CEE3B8-B26C-4B4A-9C32-D263720D9E08}">
      <dsp:nvSpPr>
        <dsp:cNvPr id="0" name=""/>
        <dsp:cNvSpPr/>
      </dsp:nvSpPr>
      <dsp:spPr>
        <a:xfrm>
          <a:off x="2240087" y="4026963"/>
          <a:ext cx="449699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7C02E-B9DA-49C3-9BCD-B0A95F6946C3}">
      <dsp:nvSpPr>
        <dsp:cNvPr id="0" name=""/>
        <dsp:cNvSpPr/>
      </dsp:nvSpPr>
      <dsp:spPr>
        <a:xfrm>
          <a:off x="2240087" y="2459287"/>
          <a:ext cx="3852004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E633A-CCE4-4A73-9205-CD95113CF681}">
      <dsp:nvSpPr>
        <dsp:cNvPr id="0" name=""/>
        <dsp:cNvSpPr/>
      </dsp:nvSpPr>
      <dsp:spPr>
        <a:xfrm>
          <a:off x="2240087" y="891610"/>
          <a:ext cx="4496991" cy="0"/>
        </a:xfrm>
        <a:prstGeom prst="line">
          <a:avLst/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C1117-0908-4CB1-A926-845A2B86141E}">
      <dsp:nvSpPr>
        <dsp:cNvPr id="0" name=""/>
        <dsp:cNvSpPr/>
      </dsp:nvSpPr>
      <dsp:spPr>
        <a:xfrm>
          <a:off x="100970" y="0"/>
          <a:ext cx="4479075" cy="44790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178EB-F005-4B7A-A378-E276487495C9}">
      <dsp:nvSpPr>
        <dsp:cNvPr id="0" name=""/>
        <dsp:cNvSpPr/>
      </dsp:nvSpPr>
      <dsp:spPr>
        <a:xfrm>
          <a:off x="291811" y="4268555"/>
          <a:ext cx="4336863" cy="5681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900" kern="1200" dirty="0" smtClean="0">
              <a:solidFill>
                <a:srgbClr val="FF0000"/>
              </a:solidFill>
            </a:rPr>
            <a:t>Dışsal Motivasyon</a:t>
          </a:r>
          <a:endParaRPr lang="tr-TR" sz="3900" kern="1200" dirty="0">
            <a:solidFill>
              <a:srgbClr val="FF0000"/>
            </a:solidFill>
          </a:endParaRPr>
        </a:p>
      </dsp:txBody>
      <dsp:txXfrm>
        <a:off x="291811" y="4268555"/>
        <a:ext cx="4336863" cy="568194"/>
      </dsp:txXfrm>
    </dsp:sp>
    <dsp:sp modelId="{3A750DDC-97C1-4C36-BC38-39F8DCC4E7AB}">
      <dsp:nvSpPr>
        <dsp:cNvPr id="0" name=""/>
        <dsp:cNvSpPr/>
      </dsp:nvSpPr>
      <dsp:spPr>
        <a:xfrm>
          <a:off x="5736738" y="72893"/>
          <a:ext cx="2000682" cy="163743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1F8F9-EA3C-44E8-BAEB-6F7D02153D2D}">
      <dsp:nvSpPr>
        <dsp:cNvPr id="0" name=""/>
        <dsp:cNvSpPr/>
      </dsp:nvSpPr>
      <dsp:spPr>
        <a:xfrm>
          <a:off x="7581283" y="208730"/>
          <a:ext cx="808781" cy="1343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rgbClr val="FF0000"/>
              </a:solidFill>
            </a:rPr>
            <a:t>Ödül Ceza</a:t>
          </a:r>
          <a:endParaRPr lang="tr-TR" sz="2500" kern="1200" dirty="0">
            <a:solidFill>
              <a:srgbClr val="FF0000"/>
            </a:solidFill>
          </a:endParaRPr>
        </a:p>
      </dsp:txBody>
      <dsp:txXfrm>
        <a:off x="7581283" y="208730"/>
        <a:ext cx="808781" cy="1343722"/>
      </dsp:txXfrm>
    </dsp:sp>
    <dsp:sp modelId="{C5C10BEA-35E4-4664-B0D0-3D044037CA93}">
      <dsp:nvSpPr>
        <dsp:cNvPr id="0" name=""/>
        <dsp:cNvSpPr/>
      </dsp:nvSpPr>
      <dsp:spPr>
        <a:xfrm>
          <a:off x="5181035" y="1614871"/>
          <a:ext cx="1822114" cy="16888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6D42F-F1B5-4484-9CDB-DB4FB5E043A2}">
      <dsp:nvSpPr>
        <dsp:cNvPr id="0" name=""/>
        <dsp:cNvSpPr/>
      </dsp:nvSpPr>
      <dsp:spPr>
        <a:xfrm>
          <a:off x="6929723" y="1750715"/>
          <a:ext cx="713292" cy="1343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rgbClr val="FF0000"/>
              </a:solidFill>
            </a:rPr>
            <a:t>Not</a:t>
          </a:r>
          <a:endParaRPr lang="tr-TR" sz="2500" kern="1200" dirty="0">
            <a:solidFill>
              <a:srgbClr val="FF0000"/>
            </a:solidFill>
          </a:endParaRPr>
        </a:p>
      </dsp:txBody>
      <dsp:txXfrm>
        <a:off x="6929723" y="1750715"/>
        <a:ext cx="713292" cy="1343722"/>
      </dsp:txXfrm>
    </dsp:sp>
    <dsp:sp modelId="{57140B02-1524-4D8A-A902-F9033BF74141}">
      <dsp:nvSpPr>
        <dsp:cNvPr id="0" name=""/>
        <dsp:cNvSpPr/>
      </dsp:nvSpPr>
      <dsp:spPr>
        <a:xfrm>
          <a:off x="5810166" y="3230277"/>
          <a:ext cx="1853826" cy="159337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64E3D-E608-4139-948C-332C2F343E40}">
      <dsp:nvSpPr>
        <dsp:cNvPr id="0" name=""/>
        <dsp:cNvSpPr/>
      </dsp:nvSpPr>
      <dsp:spPr>
        <a:xfrm>
          <a:off x="7408940" y="3355102"/>
          <a:ext cx="1548660" cy="1343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rgbClr val="FF0000"/>
              </a:solidFill>
            </a:rPr>
            <a:t>Aile Öğretmen</a:t>
          </a:r>
          <a:endParaRPr lang="tr-TR" sz="2500" kern="1200" dirty="0">
            <a:solidFill>
              <a:srgbClr val="FF0000"/>
            </a:solidFill>
          </a:endParaRPr>
        </a:p>
      </dsp:txBody>
      <dsp:txXfrm>
        <a:off x="7408940" y="3355102"/>
        <a:ext cx="1548660" cy="134372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D5035B-EFFF-4C00-B974-E5A77498C02A}">
      <dsp:nvSpPr>
        <dsp:cNvPr id="0" name=""/>
        <dsp:cNvSpPr/>
      </dsp:nvSpPr>
      <dsp:spPr>
        <a:xfrm rot="5400000">
          <a:off x="1690645" y="687145"/>
          <a:ext cx="1074265" cy="1295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8BCA30-F5FD-48CD-B7C2-97A1EEC27688}">
      <dsp:nvSpPr>
        <dsp:cNvPr id="0" name=""/>
        <dsp:cNvSpPr/>
      </dsp:nvSpPr>
      <dsp:spPr>
        <a:xfrm>
          <a:off x="1936960" y="353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kern="1200" dirty="0" smtClean="0">
              <a:solidFill>
                <a:schemeClr val="tx1"/>
              </a:solidFill>
            </a:rPr>
            <a:t>Hedefin olmaması</a:t>
          </a:r>
        </a:p>
      </dsp:txBody>
      <dsp:txXfrm>
        <a:off x="1936960" y="353"/>
        <a:ext cx="1439912" cy="863947"/>
      </dsp:txXfrm>
    </dsp:sp>
    <dsp:sp modelId="{9542CB21-97A3-4604-817D-73D4C1C999FC}">
      <dsp:nvSpPr>
        <dsp:cNvPr id="0" name=""/>
        <dsp:cNvSpPr/>
      </dsp:nvSpPr>
      <dsp:spPr>
        <a:xfrm rot="5400000">
          <a:off x="1690645" y="1767080"/>
          <a:ext cx="1074265" cy="129592"/>
        </a:xfrm>
        <a:prstGeom prst="rect">
          <a:avLst/>
        </a:prstGeom>
        <a:solidFill>
          <a:schemeClr val="accent5">
            <a:hueOff val="86492"/>
            <a:satOff val="-4364"/>
            <a:lumOff val="-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D2249-2C67-46BC-BFA3-BC03775EE048}">
      <dsp:nvSpPr>
        <dsp:cNvPr id="0" name=""/>
        <dsp:cNvSpPr/>
      </dsp:nvSpPr>
      <dsp:spPr>
        <a:xfrm>
          <a:off x="1936960" y="1080287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629"/>
                <a:satOff val="-3967"/>
                <a:lumOff val="-285"/>
                <a:alphaOff val="0"/>
                <a:shade val="51000"/>
                <a:satMod val="130000"/>
              </a:schemeClr>
            </a:gs>
            <a:gs pos="80000">
              <a:schemeClr val="accent5">
                <a:hueOff val="78629"/>
                <a:satOff val="-3967"/>
                <a:lumOff val="-285"/>
                <a:alphaOff val="0"/>
                <a:shade val="93000"/>
                <a:satMod val="130000"/>
              </a:schemeClr>
            </a:gs>
            <a:gs pos="100000">
              <a:schemeClr val="accent5">
                <a:hueOff val="78629"/>
                <a:satOff val="-3967"/>
                <a:lumOff val="-2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Ümitsizlik</a:t>
          </a:r>
          <a:r>
            <a:rPr lang="tr-TR" sz="1600" kern="1200" dirty="0" smtClean="0">
              <a:solidFill>
                <a:schemeClr val="tx1"/>
              </a:solidFill>
            </a:rPr>
            <a:t> 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1936960" y="1080287"/>
        <a:ext cx="1439912" cy="863947"/>
      </dsp:txXfrm>
    </dsp:sp>
    <dsp:sp modelId="{05ED1751-206B-42B5-941C-99936A296973}">
      <dsp:nvSpPr>
        <dsp:cNvPr id="0" name=""/>
        <dsp:cNvSpPr/>
      </dsp:nvSpPr>
      <dsp:spPr>
        <a:xfrm rot="5400000">
          <a:off x="1690645" y="2847014"/>
          <a:ext cx="1074265" cy="129592"/>
        </a:xfrm>
        <a:prstGeom prst="rect">
          <a:avLst/>
        </a:prstGeom>
        <a:solidFill>
          <a:schemeClr val="accent5">
            <a:hueOff val="172984"/>
            <a:satOff val="-8728"/>
            <a:lumOff val="-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ED066A-BF39-4B70-A524-E3EC1B42DFDD}">
      <dsp:nvSpPr>
        <dsp:cNvPr id="0" name=""/>
        <dsp:cNvSpPr/>
      </dsp:nvSpPr>
      <dsp:spPr>
        <a:xfrm>
          <a:off x="1936960" y="2160221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7258"/>
                <a:satOff val="-7935"/>
                <a:lumOff val="-571"/>
                <a:alphaOff val="0"/>
                <a:shade val="51000"/>
                <a:satMod val="130000"/>
              </a:schemeClr>
            </a:gs>
            <a:gs pos="80000">
              <a:schemeClr val="accent5">
                <a:hueOff val="157258"/>
                <a:satOff val="-7935"/>
                <a:lumOff val="-571"/>
                <a:alphaOff val="0"/>
                <a:shade val="93000"/>
                <a:satMod val="130000"/>
              </a:schemeClr>
            </a:gs>
            <a:gs pos="100000">
              <a:schemeClr val="accent5">
                <a:hueOff val="157258"/>
                <a:satOff val="-7935"/>
                <a:lumOff val="-5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Olumsuz bakış açısı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1936960" y="2160221"/>
        <a:ext cx="1439912" cy="863947"/>
      </dsp:txXfrm>
    </dsp:sp>
    <dsp:sp modelId="{9431F863-E94B-4D12-BCA2-0DF00078E843}">
      <dsp:nvSpPr>
        <dsp:cNvPr id="0" name=""/>
        <dsp:cNvSpPr/>
      </dsp:nvSpPr>
      <dsp:spPr>
        <a:xfrm>
          <a:off x="2230612" y="3386981"/>
          <a:ext cx="1909414" cy="129592"/>
        </a:xfrm>
        <a:prstGeom prst="rect">
          <a:avLst/>
        </a:prstGeom>
        <a:solidFill>
          <a:schemeClr val="accent5">
            <a:hueOff val="259476"/>
            <a:satOff val="-13092"/>
            <a:lumOff val="-9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25A0AB-0EB7-43E1-89A6-7802A18FC781}">
      <dsp:nvSpPr>
        <dsp:cNvPr id="0" name=""/>
        <dsp:cNvSpPr/>
      </dsp:nvSpPr>
      <dsp:spPr>
        <a:xfrm>
          <a:off x="1936960" y="3240155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35887"/>
                <a:satOff val="-11902"/>
                <a:lumOff val="-856"/>
                <a:alphaOff val="0"/>
                <a:shade val="51000"/>
                <a:satMod val="130000"/>
              </a:schemeClr>
            </a:gs>
            <a:gs pos="80000">
              <a:schemeClr val="accent5">
                <a:hueOff val="235887"/>
                <a:satOff val="-11902"/>
                <a:lumOff val="-856"/>
                <a:alphaOff val="0"/>
                <a:shade val="93000"/>
                <a:satMod val="130000"/>
              </a:schemeClr>
            </a:gs>
            <a:gs pos="100000">
              <a:schemeClr val="accent5">
                <a:hueOff val="235887"/>
                <a:satOff val="-11902"/>
                <a:lumOff val="-8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Kıyaslama 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1936960" y="3240155"/>
        <a:ext cx="1439912" cy="863947"/>
      </dsp:txXfrm>
    </dsp:sp>
    <dsp:sp modelId="{E1CC0620-2C62-4C13-92BE-16DC895E1201}">
      <dsp:nvSpPr>
        <dsp:cNvPr id="0" name=""/>
        <dsp:cNvSpPr/>
      </dsp:nvSpPr>
      <dsp:spPr>
        <a:xfrm rot="16200000">
          <a:off x="3605728" y="2847014"/>
          <a:ext cx="1074265" cy="129592"/>
        </a:xfrm>
        <a:prstGeom prst="rect">
          <a:avLst/>
        </a:prstGeom>
        <a:solidFill>
          <a:schemeClr val="accent5">
            <a:hueOff val="345968"/>
            <a:satOff val="-17456"/>
            <a:lumOff val="-125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C6761E-0177-471E-9F12-3E7DC02ED329}">
      <dsp:nvSpPr>
        <dsp:cNvPr id="0" name=""/>
        <dsp:cNvSpPr/>
      </dsp:nvSpPr>
      <dsp:spPr>
        <a:xfrm>
          <a:off x="3852043" y="3240155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14516"/>
                <a:satOff val="-15869"/>
                <a:lumOff val="-1141"/>
                <a:alphaOff val="0"/>
                <a:shade val="51000"/>
                <a:satMod val="130000"/>
              </a:schemeClr>
            </a:gs>
            <a:gs pos="80000">
              <a:schemeClr val="accent5">
                <a:hueOff val="314516"/>
                <a:satOff val="-15869"/>
                <a:lumOff val="-1141"/>
                <a:alphaOff val="0"/>
                <a:shade val="93000"/>
                <a:satMod val="130000"/>
              </a:schemeClr>
            </a:gs>
            <a:gs pos="100000">
              <a:schemeClr val="accent5">
                <a:hueOff val="314516"/>
                <a:satOff val="-15869"/>
                <a:lumOff val="-11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0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kern="1200" dirty="0" smtClean="0">
              <a:solidFill>
                <a:schemeClr val="tx1"/>
              </a:solidFill>
            </a:rPr>
            <a:t>Kararsızlık</a:t>
          </a:r>
        </a:p>
        <a:p>
          <a:pPr lvl="0" algn="ctr">
            <a:spcBef>
              <a:spcPct val="0"/>
            </a:spcBef>
          </a:pPr>
          <a:endParaRPr lang="tr-TR" sz="2000" kern="1200" dirty="0">
            <a:solidFill>
              <a:schemeClr val="tx1"/>
            </a:solidFill>
          </a:endParaRPr>
        </a:p>
      </dsp:txBody>
      <dsp:txXfrm>
        <a:off x="3852043" y="3240155"/>
        <a:ext cx="1439912" cy="863947"/>
      </dsp:txXfrm>
    </dsp:sp>
    <dsp:sp modelId="{9D54C916-D27E-45BB-8002-8D696175326F}">
      <dsp:nvSpPr>
        <dsp:cNvPr id="0" name=""/>
        <dsp:cNvSpPr/>
      </dsp:nvSpPr>
      <dsp:spPr>
        <a:xfrm rot="16200000">
          <a:off x="3605728" y="1767080"/>
          <a:ext cx="1074265" cy="129592"/>
        </a:xfrm>
        <a:prstGeom prst="rect">
          <a:avLst/>
        </a:prstGeom>
        <a:solidFill>
          <a:schemeClr val="accent5">
            <a:hueOff val="432460"/>
            <a:satOff val="-21820"/>
            <a:lumOff val="-15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E1C5F1-AFAF-4C38-94CB-07FE52EA64A9}">
      <dsp:nvSpPr>
        <dsp:cNvPr id="0" name=""/>
        <dsp:cNvSpPr/>
      </dsp:nvSpPr>
      <dsp:spPr>
        <a:xfrm>
          <a:off x="3852043" y="2160221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93145"/>
                <a:satOff val="-19836"/>
                <a:lumOff val="-1426"/>
                <a:alphaOff val="0"/>
                <a:shade val="51000"/>
                <a:satMod val="130000"/>
              </a:schemeClr>
            </a:gs>
            <a:gs pos="80000">
              <a:schemeClr val="accent5">
                <a:hueOff val="393145"/>
                <a:satOff val="-19836"/>
                <a:lumOff val="-1426"/>
                <a:alphaOff val="0"/>
                <a:shade val="93000"/>
                <a:satMod val="130000"/>
              </a:schemeClr>
            </a:gs>
            <a:gs pos="100000">
              <a:schemeClr val="accent5">
                <a:hueOff val="393145"/>
                <a:satOff val="-19836"/>
                <a:lumOff val="-14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Dersi sevmemek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852043" y="2160221"/>
        <a:ext cx="1439912" cy="863947"/>
      </dsp:txXfrm>
    </dsp:sp>
    <dsp:sp modelId="{EA250244-4B0F-44C9-AAFD-99BB3D729A5D}">
      <dsp:nvSpPr>
        <dsp:cNvPr id="0" name=""/>
        <dsp:cNvSpPr/>
      </dsp:nvSpPr>
      <dsp:spPr>
        <a:xfrm rot="16200000">
          <a:off x="3605728" y="687145"/>
          <a:ext cx="1074265" cy="129592"/>
        </a:xfrm>
        <a:prstGeom prst="rect">
          <a:avLst/>
        </a:prstGeom>
        <a:solidFill>
          <a:schemeClr val="accent5">
            <a:hueOff val="518952"/>
            <a:satOff val="-26184"/>
            <a:lumOff val="-1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9C127-4F3D-4E32-86C7-B51B9A5586DF}">
      <dsp:nvSpPr>
        <dsp:cNvPr id="0" name=""/>
        <dsp:cNvSpPr/>
      </dsp:nvSpPr>
      <dsp:spPr>
        <a:xfrm>
          <a:off x="3852043" y="1080287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71774"/>
                <a:satOff val="-23804"/>
                <a:lumOff val="-1712"/>
                <a:alphaOff val="0"/>
                <a:shade val="51000"/>
                <a:satMod val="130000"/>
              </a:schemeClr>
            </a:gs>
            <a:gs pos="80000">
              <a:schemeClr val="accent5">
                <a:hueOff val="471774"/>
                <a:satOff val="-23804"/>
                <a:lumOff val="-1712"/>
                <a:alphaOff val="0"/>
                <a:shade val="93000"/>
                <a:satMod val="130000"/>
              </a:schemeClr>
            </a:gs>
            <a:gs pos="100000">
              <a:schemeClr val="accent5">
                <a:hueOff val="471774"/>
                <a:satOff val="-23804"/>
                <a:lumOff val="-17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Başarısızlık korkusu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852043" y="1080287"/>
        <a:ext cx="1439912" cy="863947"/>
      </dsp:txXfrm>
    </dsp:sp>
    <dsp:sp modelId="{CA0B3895-0264-4AC3-8AFF-FE83AA6C982B}">
      <dsp:nvSpPr>
        <dsp:cNvPr id="0" name=""/>
        <dsp:cNvSpPr/>
      </dsp:nvSpPr>
      <dsp:spPr>
        <a:xfrm>
          <a:off x="4145695" y="147178"/>
          <a:ext cx="1909414" cy="129592"/>
        </a:xfrm>
        <a:prstGeom prst="rect">
          <a:avLst/>
        </a:prstGeom>
        <a:solidFill>
          <a:schemeClr val="accent5">
            <a:hueOff val="605443"/>
            <a:satOff val="-30548"/>
            <a:lumOff val="-21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806295-5682-4DD5-AF70-90DFAA848CD4}">
      <dsp:nvSpPr>
        <dsp:cNvPr id="0" name=""/>
        <dsp:cNvSpPr/>
      </dsp:nvSpPr>
      <dsp:spPr>
        <a:xfrm>
          <a:off x="3852043" y="353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50403"/>
                <a:satOff val="-27771"/>
                <a:lumOff val="-1997"/>
                <a:alphaOff val="0"/>
                <a:shade val="51000"/>
                <a:satMod val="130000"/>
              </a:schemeClr>
            </a:gs>
            <a:gs pos="80000">
              <a:schemeClr val="accent5">
                <a:hueOff val="550403"/>
                <a:satOff val="-27771"/>
                <a:lumOff val="-1997"/>
                <a:alphaOff val="0"/>
                <a:shade val="93000"/>
                <a:satMod val="130000"/>
              </a:schemeClr>
            </a:gs>
            <a:gs pos="100000">
              <a:schemeClr val="accent5">
                <a:hueOff val="550403"/>
                <a:satOff val="-27771"/>
                <a:lumOff val="-19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Öğrenilmiş çaresizlik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852043" y="353"/>
        <a:ext cx="1439912" cy="863947"/>
      </dsp:txXfrm>
    </dsp:sp>
    <dsp:sp modelId="{88916D78-0F12-450F-9252-69706798B838}">
      <dsp:nvSpPr>
        <dsp:cNvPr id="0" name=""/>
        <dsp:cNvSpPr/>
      </dsp:nvSpPr>
      <dsp:spPr>
        <a:xfrm rot="5400000">
          <a:off x="5520811" y="687145"/>
          <a:ext cx="1074265" cy="129592"/>
        </a:xfrm>
        <a:prstGeom prst="rect">
          <a:avLst/>
        </a:prstGeom>
        <a:solidFill>
          <a:schemeClr val="accent5">
            <a:hueOff val="691935"/>
            <a:satOff val="-34912"/>
            <a:lumOff val="-251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E2D7CF-86AE-41B8-A624-BD4EF7073BB4}">
      <dsp:nvSpPr>
        <dsp:cNvPr id="0" name=""/>
        <dsp:cNvSpPr/>
      </dsp:nvSpPr>
      <dsp:spPr>
        <a:xfrm>
          <a:off x="5767127" y="353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29032"/>
                <a:satOff val="-31738"/>
                <a:lumOff val="-2282"/>
                <a:alphaOff val="0"/>
                <a:shade val="51000"/>
                <a:satMod val="130000"/>
              </a:schemeClr>
            </a:gs>
            <a:gs pos="80000">
              <a:schemeClr val="accent5">
                <a:hueOff val="629032"/>
                <a:satOff val="-31738"/>
                <a:lumOff val="-2282"/>
                <a:alphaOff val="0"/>
                <a:shade val="93000"/>
                <a:satMod val="130000"/>
              </a:schemeClr>
            </a:gs>
            <a:gs pos="100000">
              <a:schemeClr val="accent5">
                <a:hueOff val="629032"/>
                <a:satOff val="-31738"/>
                <a:lumOff val="-22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Plansızlık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5767127" y="353"/>
        <a:ext cx="1439912" cy="863947"/>
      </dsp:txXfrm>
    </dsp:sp>
    <dsp:sp modelId="{B480C8D8-0936-4EAA-AA3C-03083FF4D425}">
      <dsp:nvSpPr>
        <dsp:cNvPr id="0" name=""/>
        <dsp:cNvSpPr/>
      </dsp:nvSpPr>
      <dsp:spPr>
        <a:xfrm rot="5400000">
          <a:off x="5520811" y="1767080"/>
          <a:ext cx="1074265" cy="129592"/>
        </a:xfrm>
        <a:prstGeom prst="rect">
          <a:avLst/>
        </a:prstGeom>
        <a:solidFill>
          <a:schemeClr val="accent5">
            <a:hueOff val="778427"/>
            <a:satOff val="-39276"/>
            <a:lumOff val="-28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44B8D7-4B27-438C-8696-F980D012308E}">
      <dsp:nvSpPr>
        <dsp:cNvPr id="0" name=""/>
        <dsp:cNvSpPr/>
      </dsp:nvSpPr>
      <dsp:spPr>
        <a:xfrm>
          <a:off x="5767127" y="1080287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07661"/>
                <a:satOff val="-35705"/>
                <a:lumOff val="-2567"/>
                <a:alphaOff val="0"/>
                <a:shade val="51000"/>
                <a:satMod val="130000"/>
              </a:schemeClr>
            </a:gs>
            <a:gs pos="80000">
              <a:schemeClr val="accent5">
                <a:hueOff val="707661"/>
                <a:satOff val="-35705"/>
                <a:lumOff val="-2567"/>
                <a:alphaOff val="0"/>
                <a:shade val="93000"/>
                <a:satMod val="130000"/>
              </a:schemeClr>
            </a:gs>
            <a:gs pos="100000">
              <a:schemeClr val="accent5">
                <a:hueOff val="707661"/>
                <a:satOff val="-35705"/>
                <a:lumOff val="-25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tx1"/>
              </a:solidFill>
            </a:rPr>
            <a:t>Mükemmeliyetçilik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5767127" y="1080287"/>
        <a:ext cx="1439912" cy="863947"/>
      </dsp:txXfrm>
    </dsp:sp>
    <dsp:sp modelId="{333C1807-0466-493E-A549-F1E9BB4810FC}">
      <dsp:nvSpPr>
        <dsp:cNvPr id="0" name=""/>
        <dsp:cNvSpPr/>
      </dsp:nvSpPr>
      <dsp:spPr>
        <a:xfrm rot="5400000">
          <a:off x="5520811" y="2847014"/>
          <a:ext cx="1074265" cy="129592"/>
        </a:xfrm>
        <a:prstGeom prst="rect">
          <a:avLst/>
        </a:prstGeom>
        <a:solidFill>
          <a:schemeClr val="accent5">
            <a:hueOff val="864919"/>
            <a:satOff val="-43640"/>
            <a:lumOff val="-31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FD5BC0-109E-4D69-A9C7-F2F502267C2A}">
      <dsp:nvSpPr>
        <dsp:cNvPr id="0" name=""/>
        <dsp:cNvSpPr/>
      </dsp:nvSpPr>
      <dsp:spPr>
        <a:xfrm>
          <a:off x="5767127" y="2160221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6290"/>
                <a:satOff val="-39673"/>
                <a:lumOff val="-2853"/>
                <a:alphaOff val="0"/>
                <a:shade val="51000"/>
                <a:satMod val="130000"/>
              </a:schemeClr>
            </a:gs>
            <a:gs pos="80000">
              <a:schemeClr val="accent5">
                <a:hueOff val="786290"/>
                <a:satOff val="-39673"/>
                <a:lumOff val="-2853"/>
                <a:alphaOff val="0"/>
                <a:shade val="93000"/>
                <a:satMod val="130000"/>
              </a:schemeClr>
            </a:gs>
            <a:gs pos="100000">
              <a:schemeClr val="accent5">
                <a:hueOff val="786290"/>
                <a:satOff val="-39673"/>
                <a:lumOff val="-28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Özgüven eksikliği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5767127" y="2160221"/>
        <a:ext cx="1439912" cy="863947"/>
      </dsp:txXfrm>
    </dsp:sp>
    <dsp:sp modelId="{5AC3141A-AD0C-4D9A-8026-D81A7F1AF9F9}">
      <dsp:nvSpPr>
        <dsp:cNvPr id="0" name=""/>
        <dsp:cNvSpPr/>
      </dsp:nvSpPr>
      <dsp:spPr>
        <a:xfrm>
          <a:off x="5767127" y="3240155"/>
          <a:ext cx="1439912" cy="863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64919"/>
                <a:satOff val="-43640"/>
                <a:lumOff val="-3138"/>
                <a:alphaOff val="0"/>
                <a:shade val="51000"/>
                <a:satMod val="130000"/>
              </a:schemeClr>
            </a:gs>
            <a:gs pos="80000">
              <a:schemeClr val="accent5">
                <a:hueOff val="864919"/>
                <a:satOff val="-43640"/>
                <a:lumOff val="-3138"/>
                <a:alphaOff val="0"/>
                <a:shade val="93000"/>
                <a:satMod val="130000"/>
              </a:schemeClr>
            </a:gs>
            <a:gs pos="100000">
              <a:schemeClr val="accent5">
                <a:hueOff val="864919"/>
                <a:satOff val="-43640"/>
                <a:lumOff val="-31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Bahane üretmek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5767127" y="3240155"/>
        <a:ext cx="1439912" cy="86394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F2857C-9AA8-4AAF-9B93-695D28A43DB6}">
      <dsp:nvSpPr>
        <dsp:cNvPr id="0" name=""/>
        <dsp:cNvSpPr/>
      </dsp:nvSpPr>
      <dsp:spPr>
        <a:xfrm>
          <a:off x="2592291" y="72010"/>
          <a:ext cx="2355268" cy="10946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Hedef Belirlemek</a:t>
          </a:r>
          <a:endParaRPr lang="tr-TR" sz="2500" kern="1200" dirty="0"/>
        </a:p>
      </dsp:txBody>
      <dsp:txXfrm>
        <a:off x="2592291" y="72010"/>
        <a:ext cx="2355268" cy="1094683"/>
      </dsp:txXfrm>
    </dsp:sp>
    <dsp:sp modelId="{AAA56B14-6C64-48AC-AC7D-E10462BB1585}">
      <dsp:nvSpPr>
        <dsp:cNvPr id="0" name=""/>
        <dsp:cNvSpPr/>
      </dsp:nvSpPr>
      <dsp:spPr>
        <a:xfrm>
          <a:off x="2389126" y="696336"/>
          <a:ext cx="3441025" cy="3441025"/>
        </a:xfrm>
        <a:custGeom>
          <a:avLst/>
          <a:gdLst/>
          <a:ahLst/>
          <a:cxnLst/>
          <a:rect l="0" t="0" r="0" b="0"/>
          <a:pathLst>
            <a:path>
              <a:moveTo>
                <a:pt x="2563935" y="220911"/>
              </a:moveTo>
              <a:arcTo wR="1720512" hR="1720512" stAng="17961286" swAng="124196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E4755-F4CB-4BCE-BC2F-45504BCADA68}">
      <dsp:nvSpPr>
        <dsp:cNvPr id="0" name=""/>
        <dsp:cNvSpPr/>
      </dsp:nvSpPr>
      <dsp:spPr>
        <a:xfrm>
          <a:off x="4320480" y="1317012"/>
          <a:ext cx="2652301" cy="1113647"/>
        </a:xfrm>
        <a:prstGeom prst="roundRect">
          <a:avLst/>
        </a:prstGeom>
        <a:gradFill rotWithShape="0">
          <a:gsLst>
            <a:gs pos="0">
              <a:schemeClr val="accent5">
                <a:hueOff val="216230"/>
                <a:satOff val="-10910"/>
                <a:lumOff val="-784"/>
                <a:alphaOff val="0"/>
                <a:shade val="51000"/>
                <a:satMod val="130000"/>
              </a:schemeClr>
            </a:gs>
            <a:gs pos="80000">
              <a:schemeClr val="accent5">
                <a:hueOff val="216230"/>
                <a:satOff val="-10910"/>
                <a:lumOff val="-784"/>
                <a:alphaOff val="0"/>
                <a:shade val="93000"/>
                <a:satMod val="130000"/>
              </a:schemeClr>
            </a:gs>
            <a:gs pos="100000">
              <a:schemeClr val="accent5">
                <a:hueOff val="216230"/>
                <a:satOff val="-10910"/>
                <a:lumOff val="-7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Planlı ve Etkili Çalışmak</a:t>
          </a:r>
          <a:endParaRPr lang="tr-TR" sz="2500" kern="1200" dirty="0"/>
        </a:p>
      </dsp:txBody>
      <dsp:txXfrm>
        <a:off x="4320480" y="1317012"/>
        <a:ext cx="2652301" cy="1113647"/>
      </dsp:txXfrm>
    </dsp:sp>
    <dsp:sp modelId="{321E0BD3-EE45-48C7-8042-16EA932B1D01}">
      <dsp:nvSpPr>
        <dsp:cNvPr id="0" name=""/>
        <dsp:cNvSpPr/>
      </dsp:nvSpPr>
      <dsp:spPr>
        <a:xfrm>
          <a:off x="2256314" y="1076498"/>
          <a:ext cx="3441025" cy="3441025"/>
        </a:xfrm>
        <a:custGeom>
          <a:avLst/>
          <a:gdLst/>
          <a:ahLst/>
          <a:cxnLst/>
          <a:rect l="0" t="0" r="0" b="0"/>
          <a:pathLst>
            <a:path>
              <a:moveTo>
                <a:pt x="3402922" y="1360426"/>
              </a:moveTo>
              <a:arcTo wR="1720512" hR="1720512" stAng="20875155" swAng="1262657"/>
            </a:path>
          </a:pathLst>
        </a:custGeom>
        <a:noFill/>
        <a:ln w="9525" cap="flat" cmpd="sng" algn="ctr">
          <a:solidFill>
            <a:schemeClr val="accent5">
              <a:hueOff val="216230"/>
              <a:satOff val="-10910"/>
              <a:lumOff val="-78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7F5C-391A-468E-9D99-B8B56B4E5701}">
      <dsp:nvSpPr>
        <dsp:cNvPr id="0" name=""/>
        <dsp:cNvSpPr/>
      </dsp:nvSpPr>
      <dsp:spPr>
        <a:xfrm>
          <a:off x="4176461" y="3071407"/>
          <a:ext cx="2225837" cy="1004043"/>
        </a:xfrm>
        <a:prstGeom prst="roundRect">
          <a:avLst/>
        </a:prstGeom>
        <a:gradFill rotWithShape="0">
          <a:gsLst>
            <a:gs pos="0">
              <a:schemeClr val="accent5">
                <a:hueOff val="432460"/>
                <a:satOff val="-21820"/>
                <a:lumOff val="-1569"/>
                <a:alphaOff val="0"/>
                <a:shade val="51000"/>
                <a:satMod val="130000"/>
              </a:schemeClr>
            </a:gs>
            <a:gs pos="80000">
              <a:schemeClr val="accent5">
                <a:hueOff val="432460"/>
                <a:satOff val="-21820"/>
                <a:lumOff val="-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432460"/>
                <a:satOff val="-21820"/>
                <a:lumOff val="-1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Bahanelerden Kurtulmak</a:t>
          </a:r>
          <a:endParaRPr lang="tr-TR" sz="2500" kern="1200" dirty="0"/>
        </a:p>
      </dsp:txBody>
      <dsp:txXfrm>
        <a:off x="4176461" y="3071407"/>
        <a:ext cx="2225837" cy="1004043"/>
      </dsp:txXfrm>
    </dsp:sp>
    <dsp:sp modelId="{FE32D837-9034-4F51-9A88-400CE3D54543}">
      <dsp:nvSpPr>
        <dsp:cNvPr id="0" name=""/>
        <dsp:cNvSpPr/>
      </dsp:nvSpPr>
      <dsp:spPr>
        <a:xfrm>
          <a:off x="1737652" y="785698"/>
          <a:ext cx="3441025" cy="3441025"/>
        </a:xfrm>
        <a:custGeom>
          <a:avLst/>
          <a:gdLst/>
          <a:ahLst/>
          <a:cxnLst/>
          <a:rect l="0" t="0" r="0" b="0"/>
          <a:pathLst>
            <a:path>
              <a:moveTo>
                <a:pt x="2425964" y="3289748"/>
              </a:moveTo>
              <a:arcTo wR="1720512" hR="1720512" stAng="3947618" swAng="2848220"/>
            </a:path>
          </a:pathLst>
        </a:custGeom>
        <a:noFill/>
        <a:ln w="9525" cap="flat" cmpd="sng" algn="ctr">
          <a:solidFill>
            <a:schemeClr val="accent5">
              <a:hueOff val="432460"/>
              <a:satOff val="-21820"/>
              <a:lumOff val="-156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D47CF-E72B-4F6D-A262-2ECC040AB757}">
      <dsp:nvSpPr>
        <dsp:cNvPr id="0" name=""/>
        <dsp:cNvSpPr/>
      </dsp:nvSpPr>
      <dsp:spPr>
        <a:xfrm>
          <a:off x="1080119" y="3006723"/>
          <a:ext cx="2224408" cy="1074489"/>
        </a:xfrm>
        <a:prstGeom prst="roundRect">
          <a:avLst/>
        </a:prstGeom>
        <a:gradFill rotWithShape="0">
          <a:gsLst>
            <a:gs pos="0">
              <a:schemeClr val="accent5">
                <a:hueOff val="648689"/>
                <a:satOff val="-32730"/>
                <a:lumOff val="-2353"/>
                <a:alphaOff val="0"/>
                <a:shade val="51000"/>
                <a:satMod val="130000"/>
              </a:schemeClr>
            </a:gs>
            <a:gs pos="80000">
              <a:schemeClr val="accent5">
                <a:hueOff val="648689"/>
                <a:satOff val="-32730"/>
                <a:lumOff val="-2353"/>
                <a:alphaOff val="0"/>
                <a:shade val="93000"/>
                <a:satMod val="130000"/>
              </a:schemeClr>
            </a:gs>
            <a:gs pos="100000">
              <a:schemeClr val="accent5">
                <a:hueOff val="648689"/>
                <a:satOff val="-32730"/>
                <a:lumOff val="-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Mücadele Etmek</a:t>
          </a:r>
          <a:endParaRPr lang="tr-TR" sz="2500" kern="1200" dirty="0"/>
        </a:p>
      </dsp:txBody>
      <dsp:txXfrm>
        <a:off x="1080119" y="3006723"/>
        <a:ext cx="2224408" cy="1074489"/>
      </dsp:txXfrm>
    </dsp:sp>
    <dsp:sp modelId="{3D8B4105-63B4-4386-B718-8FA17ED3E37C}">
      <dsp:nvSpPr>
        <dsp:cNvPr id="0" name=""/>
        <dsp:cNvSpPr/>
      </dsp:nvSpPr>
      <dsp:spPr>
        <a:xfrm>
          <a:off x="1758111" y="616763"/>
          <a:ext cx="3441025" cy="3441025"/>
        </a:xfrm>
        <a:custGeom>
          <a:avLst/>
          <a:gdLst/>
          <a:ahLst/>
          <a:cxnLst/>
          <a:rect l="0" t="0" r="0" b="0"/>
          <a:pathLst>
            <a:path>
              <a:moveTo>
                <a:pt x="133270" y="2384459"/>
              </a:moveTo>
              <a:arcTo wR="1720512" hR="1720512" stAng="9438022" swAng="1174362"/>
            </a:path>
          </a:pathLst>
        </a:custGeom>
        <a:noFill/>
        <a:ln w="9525" cap="flat" cmpd="sng" algn="ctr">
          <a:solidFill>
            <a:schemeClr val="accent5">
              <a:hueOff val="648689"/>
              <a:satOff val="-32730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429DF-03C9-4DC5-8D3C-86E0E5882F6F}">
      <dsp:nvSpPr>
        <dsp:cNvPr id="0" name=""/>
        <dsp:cNvSpPr/>
      </dsp:nvSpPr>
      <dsp:spPr>
        <a:xfrm>
          <a:off x="504061" y="1278531"/>
          <a:ext cx="2536711" cy="1146638"/>
        </a:xfrm>
        <a:prstGeom prst="roundRect">
          <a:avLst/>
        </a:prstGeom>
        <a:gradFill rotWithShape="0">
          <a:gsLst>
            <a:gs pos="0">
              <a:schemeClr val="accent5">
                <a:hueOff val="864919"/>
                <a:satOff val="-43640"/>
                <a:lumOff val="-3138"/>
                <a:alphaOff val="0"/>
                <a:shade val="51000"/>
                <a:satMod val="130000"/>
              </a:schemeClr>
            </a:gs>
            <a:gs pos="80000">
              <a:schemeClr val="accent5">
                <a:hueOff val="864919"/>
                <a:satOff val="-43640"/>
                <a:lumOff val="-3138"/>
                <a:alphaOff val="0"/>
                <a:shade val="93000"/>
                <a:satMod val="130000"/>
              </a:schemeClr>
            </a:gs>
            <a:gs pos="100000">
              <a:schemeClr val="accent5">
                <a:hueOff val="864919"/>
                <a:satOff val="-43640"/>
                <a:lumOff val="-31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Kendine</a:t>
          </a:r>
          <a:r>
            <a:rPr lang="tr-TR" sz="2500" kern="1200" baseline="0" dirty="0" smtClean="0"/>
            <a:t> İnanmak</a:t>
          </a:r>
          <a:endParaRPr lang="tr-TR" sz="2500" kern="1200" dirty="0"/>
        </a:p>
      </dsp:txBody>
      <dsp:txXfrm>
        <a:off x="504061" y="1278531"/>
        <a:ext cx="2536711" cy="1146638"/>
      </dsp:txXfrm>
    </dsp:sp>
    <dsp:sp modelId="{2E90E9E7-6798-4AB9-80F8-2B303E8F9817}">
      <dsp:nvSpPr>
        <dsp:cNvPr id="0" name=""/>
        <dsp:cNvSpPr/>
      </dsp:nvSpPr>
      <dsp:spPr>
        <a:xfrm>
          <a:off x="860601" y="1153804"/>
          <a:ext cx="3441025" cy="3441025"/>
        </a:xfrm>
        <a:custGeom>
          <a:avLst/>
          <a:gdLst/>
          <a:ahLst/>
          <a:cxnLst/>
          <a:rect l="0" t="0" r="0" b="0"/>
          <a:pathLst>
            <a:path>
              <a:moveTo>
                <a:pt x="1085362" y="121529"/>
              </a:moveTo>
              <a:arcTo wR="1720512" hR="1720512" stAng="14900158" swAng="1703708"/>
            </a:path>
          </a:pathLst>
        </a:custGeom>
        <a:noFill/>
        <a:ln w="9525" cap="flat" cmpd="sng" algn="ctr">
          <a:solidFill>
            <a:schemeClr val="accent5">
              <a:hueOff val="864919"/>
              <a:satOff val="-43640"/>
              <a:lumOff val="-313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D56A-2268-4FC7-869F-5F68448B0758}" type="datetimeFigureOut">
              <a:rPr lang="tr-TR" smtClean="0"/>
              <a:pPr/>
              <a:t>25.09.2023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A43A-DD01-4D04-BA66-6E23ECEF2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8629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DEC-3EC0-40A1-9D8E-1AEAFA43B4C9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0812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8C07-97EA-4BE5-BE45-99815D3AAA9A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528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688F-A6DF-44A2-A18F-F729C09A5FFD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6184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5462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FEC4-80CB-4FD5-A318-12BCFECB82CF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1061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B323-91EB-43B9-840E-CC39EEE62541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3904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B585-6AE9-436E-836B-7CB9C3F29A49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221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0F148-6971-4B6F-8851-6C076EF869F2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5216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CDEF-278D-4F12-8A65-42EAFFD2A347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5242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24D1-D119-481D-A7C6-C9E82E4570C9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0465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A883-3578-4B40-8935-E05B54B7261B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4834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C6E2-4727-4A7F-B002-896AA5263948}" type="datetime1">
              <a:rPr lang="tr-TR" smtClean="0"/>
              <a:pPr/>
              <a:t>25.09.2023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2E18-8884-4BB9-8948-A832E9E47F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841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D881-5034-4F85-87DE-C8934E8EC93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25.09.2023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785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s://youtu.be/zby8VTFoYt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5"/>
            <a:ext cx="56562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Yatay Kaydırma 4"/>
          <p:cNvSpPr/>
          <p:nvPr/>
        </p:nvSpPr>
        <p:spPr>
          <a:xfrm>
            <a:off x="4138600" y="86604"/>
            <a:ext cx="4680520" cy="1584176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4733478" y="555526"/>
            <a:ext cx="367240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C00000"/>
                </a:solidFill>
                <a:latin typeface="Comic Sans MS" pitchFamily="66" charset="0"/>
              </a:rPr>
              <a:t>HOŞGELDİNİZ</a:t>
            </a:r>
            <a:endParaRPr lang="tr-TR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Yatay Kaydırma 6"/>
          <p:cNvSpPr/>
          <p:nvPr/>
        </p:nvSpPr>
        <p:spPr>
          <a:xfrm>
            <a:off x="3995936" y="2342123"/>
            <a:ext cx="4896544" cy="2232249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C0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534644" y="2859782"/>
            <a:ext cx="3888432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C00000"/>
                </a:solidFill>
                <a:latin typeface="Comic Sans MS" pitchFamily="66" charset="0"/>
              </a:rPr>
              <a:t>PSİKOLOJİK DANIŞMAN/REHBER ÖĞRETMEN</a:t>
            </a:r>
          </a:p>
          <a:p>
            <a:pPr algn="ctr"/>
            <a:r>
              <a:rPr lang="tr-TR" sz="2000" dirty="0" smtClean="0">
                <a:solidFill>
                  <a:srgbClr val="C00000"/>
                </a:solidFill>
                <a:latin typeface="Comic Sans MS" pitchFamily="66" charset="0"/>
              </a:rPr>
              <a:t>FADİME EROĞLU</a:t>
            </a:r>
            <a:endParaRPr lang="tr-TR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23477"/>
            <a:ext cx="9144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Motivasyonu Azaltan Etkenler</a:t>
            </a:r>
            <a:endParaRPr lang="tr-T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xmlns="" val="2642316704"/>
              </p:ext>
            </p:extLst>
          </p:nvPr>
        </p:nvGraphicFramePr>
        <p:xfrm>
          <a:off x="0" y="915566"/>
          <a:ext cx="91440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9364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23478"/>
            <a:ext cx="9144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Hedefinin Olmaması</a:t>
            </a:r>
            <a:endParaRPr lang="tr-T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4" y="1041152"/>
            <a:ext cx="5662569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28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88" y="123477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Ümitsizlik</a:t>
            </a:r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275607"/>
            <a:ext cx="6480720" cy="36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49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95486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Bakış Açısı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347614"/>
            <a:ext cx="5832648" cy="366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994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5526"/>
            <a:ext cx="6768752" cy="40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87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494"/>
            <a:ext cx="7776863" cy="466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1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7" y="195486"/>
            <a:ext cx="9071843" cy="128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195810" y="339502"/>
            <a:ext cx="482453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0070C0"/>
                </a:solidFill>
                <a:latin typeface="Comic Sans MS" pitchFamily="66" charset="0"/>
              </a:rPr>
              <a:t>Kıyaslama</a:t>
            </a:r>
            <a:endParaRPr lang="tr-TR" sz="4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75606"/>
            <a:ext cx="763284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85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1511"/>
            <a:ext cx="849694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01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925"/>
            <a:ext cx="8208911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59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31590"/>
            <a:ext cx="7128792" cy="381642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123478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Comic Sans MS" pitchFamily="66" charset="0"/>
              </a:rPr>
              <a:t>Kararsızlık</a:t>
            </a:r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86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16"/>
          <a:stretch/>
        </p:blipFill>
        <p:spPr bwMode="auto">
          <a:xfrm>
            <a:off x="755576" y="411510"/>
            <a:ext cx="7488831" cy="41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71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494"/>
            <a:ext cx="7992888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315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 txBox="1">
            <a:spLocks noGrp="1"/>
          </p:cNvSpPr>
          <p:nvPr>
            <p:ph type="title"/>
          </p:nvPr>
        </p:nvSpPr>
        <p:spPr>
          <a:xfrm>
            <a:off x="457200" y="157554"/>
            <a:ext cx="82296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Başarısızlık </a:t>
            </a:r>
            <a:r>
              <a:rPr lang="tr-T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Korkusu- </a:t>
            </a:r>
            <a: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Özgüven </a:t>
            </a:r>
            <a:r>
              <a:rPr lang="tr-T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Eksikliği</a:t>
            </a:r>
            <a: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/>
            </a:r>
            <a:b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</a:br>
            <a: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D</a:t>
            </a:r>
            <a:r>
              <a:rPr lang="tr-T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enemekten </a:t>
            </a:r>
            <a:r>
              <a:rPr lang="tr-T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V</a:t>
            </a:r>
            <a:r>
              <a:rPr lang="tr-T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azgeçme</a:t>
            </a:r>
            <a:endParaRPr lang="tr-T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sz="2800" dirty="0" smtClean="0">
                <a:latin typeface="Comic Sans MS" pitchFamily="66" charset="0"/>
              </a:rPr>
              <a:t>Henry Ford Şirketini kurmadan önce 5 kere iflas etti.</a:t>
            </a:r>
          </a:p>
          <a:p>
            <a:pPr>
              <a:buNone/>
            </a:pPr>
            <a:endParaRPr lang="tr-TR" sz="2800" dirty="0" smtClean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KFC </a:t>
            </a:r>
            <a:r>
              <a:rPr lang="tr-TR" sz="2800" dirty="0" err="1" smtClean="0">
                <a:latin typeface="Comic Sans MS" pitchFamily="66" charset="0"/>
              </a:rPr>
              <a:t>nin</a:t>
            </a:r>
            <a:r>
              <a:rPr lang="tr-TR" sz="2800" dirty="0" smtClean="0">
                <a:latin typeface="Comic Sans MS" pitchFamily="66" charset="0"/>
              </a:rPr>
              <a:t> kurucusu özel tavuk tarifini kabul edecek bir </a:t>
            </a:r>
            <a:r>
              <a:rPr lang="tr-TR" sz="2800" dirty="0" err="1" smtClean="0">
                <a:latin typeface="Comic Sans MS" pitchFamily="66" charset="0"/>
              </a:rPr>
              <a:t>restorant</a:t>
            </a:r>
            <a:r>
              <a:rPr lang="tr-TR" sz="2800" dirty="0" smtClean="0">
                <a:latin typeface="Comic Sans MS" pitchFamily="66" charset="0"/>
              </a:rPr>
              <a:t> bulana kadar yüzlerce kez reddedildi.</a:t>
            </a:r>
          </a:p>
          <a:p>
            <a:endParaRPr lang="tr-TR" sz="2800" dirty="0" smtClean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Edison </a:t>
            </a:r>
            <a:r>
              <a:rPr lang="tr-TR" sz="2800" dirty="0" err="1" smtClean="0">
                <a:latin typeface="Comic Sans MS" pitchFamily="66" charset="0"/>
              </a:rPr>
              <a:t>ampulu</a:t>
            </a:r>
            <a:r>
              <a:rPr lang="tr-TR" sz="2800" dirty="0" smtClean="0">
                <a:latin typeface="Comic Sans MS" pitchFamily="66" charset="0"/>
              </a:rPr>
              <a:t> bulana dek 2000 defa deney yaptı.</a:t>
            </a:r>
          </a:p>
          <a:p>
            <a:pPr>
              <a:buNone/>
            </a:pPr>
            <a:endParaRPr lang="tr-TR" sz="2800" dirty="0" smtClean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Stephan </a:t>
            </a:r>
            <a:r>
              <a:rPr lang="tr-TR" sz="2800" dirty="0" err="1" smtClean="0">
                <a:latin typeface="Comic Sans MS" pitchFamily="66" charset="0"/>
              </a:rPr>
              <a:t>King’in</a:t>
            </a:r>
            <a:r>
              <a:rPr lang="tr-TR" sz="2800" dirty="0" smtClean="0">
                <a:latin typeface="Comic Sans MS" pitchFamily="66" charset="0"/>
              </a:rPr>
              <a:t> ilk eseri 30 kez geri çevrildi.</a:t>
            </a:r>
          </a:p>
          <a:p>
            <a:endParaRPr lang="tr-T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39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123477"/>
            <a:ext cx="8928992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Öğrenilmiş Çaresizlik/ Cam Tavan sendromu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50" y="2211710"/>
            <a:ext cx="5915025" cy="279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269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49046" y="555526"/>
            <a:ext cx="559839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Kırın </a:t>
            </a:r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Zincirlerinizi!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06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52" y="123477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Mükemmeliyetçilik</a:t>
            </a:r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2747"/>
            <a:ext cx="6480720" cy="356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119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948" y="267494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Bahane Üretmek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71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14"/>
          <a:stretch/>
        </p:blipFill>
        <p:spPr>
          <a:xfrm>
            <a:off x="107504" y="123479"/>
            <a:ext cx="8928992" cy="4896544"/>
          </a:xfrm>
        </p:spPr>
      </p:pic>
    </p:spTree>
    <p:extLst>
      <p:ext uri="{BB962C8B-B14F-4D97-AF65-F5344CB8AC3E}">
        <p14:creationId xmlns:p14="http://schemas.microsoft.com/office/powerpoint/2010/main" xmlns="" val="23971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70495" y="339502"/>
            <a:ext cx="9036496" cy="9233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Plansızlık</a:t>
            </a:r>
            <a:endParaRPr lang="tr-T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1628"/>
            <a:ext cx="7848872" cy="34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03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5526"/>
            <a:ext cx="7272808" cy="403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39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9512" y="339502"/>
            <a:ext cx="8776960" cy="1446550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Kendini Gerçekleştiren Kehanet/ </a:t>
            </a:r>
            <a:r>
              <a:rPr lang="tr-TR" sz="4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Pygmalion</a:t>
            </a:r>
            <a:r>
              <a:rPr lang="tr-TR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 Etkisi</a:t>
            </a:r>
            <a:endParaRPr lang="tr-TR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55576" y="2355726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‘’Güzel Gören Güzel Düşünür,</a:t>
            </a:r>
          </a:p>
          <a:p>
            <a:pPr algn="ctr"/>
            <a:r>
              <a:rPr lang="tr-TR" sz="40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Güzel Düşünen Hayatından Lezzet Alır.’’</a:t>
            </a:r>
          </a:p>
          <a:p>
            <a:pPr algn="ctr"/>
            <a:r>
              <a:rPr lang="tr-TR" sz="40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Said Nursi</a:t>
            </a:r>
            <a:endParaRPr lang="tr-TR" sz="4000" b="1" dirty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2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90" y="272526"/>
            <a:ext cx="8785225" cy="462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510"/>
            <a:ext cx="8785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etin kutusu"/>
          <p:cNvSpPr txBox="1"/>
          <p:nvPr/>
        </p:nvSpPr>
        <p:spPr>
          <a:xfrm>
            <a:off x="539552" y="1491630"/>
            <a:ext cx="324036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Latince </a:t>
            </a:r>
            <a:r>
              <a:rPr lang="tr-TR" dirty="0" smtClean="0"/>
              <a:t>“</a:t>
            </a:r>
            <a:r>
              <a:rPr lang="tr-TR" dirty="0" err="1" smtClean="0"/>
              <a:t>movere</a:t>
            </a:r>
            <a:r>
              <a:rPr lang="tr-TR" dirty="0" smtClean="0"/>
              <a:t>” kökünden gelen, İngilizce ve Fransızca “motive” kelimesinden türetilmiştir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646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948" y="267496"/>
            <a:ext cx="914400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Zorluklarla Karşılaştığımızda Ne Yapıyoruz?</a:t>
            </a:r>
            <a:endParaRPr lang="tr-T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728188" y="1707654"/>
            <a:ext cx="6931772" cy="353943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tr-T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İsyan </a:t>
            </a: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etmek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Vazgeçmek</a:t>
            </a:r>
            <a:endParaRPr lang="tr-T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Depresyona </a:t>
            </a: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girmek 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Söylenmek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Başkasını </a:t>
            </a:r>
            <a:r>
              <a:rPr lang="tr-T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suçlamak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İnkar etmek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Mücadele etmek</a:t>
            </a:r>
            <a:endParaRPr lang="tr-T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53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123478"/>
            <a:ext cx="896448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Motivasyonu Arttıran Etkenler</a:t>
            </a:r>
            <a:endParaRPr lang="tr-T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xmlns="" val="473401779"/>
              </p:ext>
            </p:extLst>
          </p:nvPr>
        </p:nvGraphicFramePr>
        <p:xfrm>
          <a:off x="467545" y="915568"/>
          <a:ext cx="8064897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2162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948" y="267494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Hedef Belirlemek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11560" y="1923678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“Hiçbir şeyden asla vazgeçme; çünkü vazgeçenler yalnızca kaybedenlerdir</a:t>
            </a:r>
            <a:r>
              <a:rPr lang="tr-TR" sz="36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.”                                                              </a:t>
            </a:r>
            <a:r>
              <a:rPr lang="tr-TR" sz="3600" b="1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Abraham Lincoln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01739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8" y="699542"/>
            <a:ext cx="82809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tr-TR" sz="4000" dirty="0"/>
              <a:t>Başarıya giden yolda en başta yapılması gereken şey </a:t>
            </a:r>
            <a:r>
              <a:rPr lang="tr-TR" sz="4000" b="1" dirty="0">
                <a:solidFill>
                  <a:srgbClr val="FF0000"/>
                </a:solidFill>
              </a:rPr>
              <a:t>HEDEF </a:t>
            </a:r>
            <a:r>
              <a:rPr lang="tr-TR" sz="4000" b="1" dirty="0" smtClean="0">
                <a:solidFill>
                  <a:srgbClr val="FF0000"/>
                </a:solidFill>
              </a:rPr>
              <a:t>BELİRLEMEK </a:t>
            </a:r>
            <a:r>
              <a:rPr lang="tr-TR" sz="4000" dirty="0" smtClean="0"/>
              <a:t>tir</a:t>
            </a:r>
            <a:r>
              <a:rPr lang="tr-TR" sz="4000" dirty="0"/>
              <a:t>. Hedefi olmayan gemiye hiçbir rüzgar yardım etmez</a:t>
            </a:r>
            <a:r>
              <a:rPr lang="tr-TR" sz="4000" dirty="0" smtClean="0"/>
              <a:t>.</a:t>
            </a:r>
            <a:r>
              <a:rPr lang="tr-TR" sz="4000" b="1" dirty="0">
                <a:solidFill>
                  <a:srgbClr val="FF0000"/>
                </a:solidFill>
              </a:rPr>
              <a:t> HEDEFİNİZ, </a:t>
            </a:r>
            <a:r>
              <a:rPr lang="tr-TR" sz="4000" dirty="0"/>
              <a:t>gerçekçi, yetenek ve ilgilerinize uygun olmalıdır. </a:t>
            </a:r>
            <a:endParaRPr lang="tr-TR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89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1"/>
          <p:cNvSpPr txBox="1"/>
          <p:nvPr/>
        </p:nvSpPr>
        <p:spPr>
          <a:xfrm>
            <a:off x="683568" y="483519"/>
            <a:ext cx="7920880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itchFamily="66" charset="0"/>
              </a:rPr>
              <a:t>Kendinize şu soruyu sorun:</a:t>
            </a:r>
          </a:p>
          <a:p>
            <a:pPr algn="ctr"/>
            <a:endParaRPr lang="tr-TR" sz="4800" b="1" dirty="0" smtClean="0">
              <a:solidFill>
                <a:schemeClr val="bg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tr-TR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itchFamily="66" charset="0"/>
              </a:rPr>
              <a:t>7Kat yukarı çıkan bir asansördesiniz…</a:t>
            </a:r>
            <a:endParaRPr lang="tr-TR" sz="4800" b="1" dirty="0">
              <a:solidFill>
                <a:schemeClr val="bg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32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267494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Planlı ve Etkili Çalışmak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283968" y="1563639"/>
            <a:ext cx="44644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2800" dirty="0"/>
              <a:t>Hedefinizi belirledikten sonra, hedefinize ulaşmak için  </a:t>
            </a:r>
            <a:r>
              <a:rPr lang="tr-TR" sz="2800" b="1" dirty="0">
                <a:solidFill>
                  <a:srgbClr val="FF0000"/>
                </a:solidFill>
              </a:rPr>
              <a:t>PLANLI, VERİMLİ VE ETKİLİ DERS ÇALIŞMA</a:t>
            </a:r>
            <a:r>
              <a:rPr lang="tr-TR" sz="2800" dirty="0"/>
              <a:t> sisteminizin olması gerekir.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72" y="1419622"/>
            <a:ext cx="3580656" cy="35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55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7544" y="699542"/>
            <a:ext cx="8208912" cy="37856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r-TR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1-Ders Çalışma Programı oluşturun</a:t>
            </a:r>
            <a:r>
              <a:rPr lang="tr-TR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       </a:t>
            </a:r>
            <a:endParaRPr lang="tr-TR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tr-TR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2-Zamanı verimli kullanın. </a:t>
            </a:r>
            <a:endParaRPr lang="tr-TR" sz="4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tr-TR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3-Verimi </a:t>
            </a:r>
            <a:r>
              <a:rPr lang="tr-TR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düşüren etkenleri ortadan </a:t>
            </a:r>
            <a:r>
              <a:rPr lang="tr-TR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kaldırın..</a:t>
            </a:r>
            <a:endParaRPr lang="tr-TR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tr-TR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4-Uygun çalışma ortamı oluşturun</a:t>
            </a:r>
            <a:r>
              <a:rPr lang="tr-TR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</a:t>
            </a:r>
            <a:endParaRPr lang="tr-TR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tr-TR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5-Dikkatinizi uyanık tutun.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6758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771550"/>
            <a:ext cx="8496944" cy="3970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6-Açken ve yeni yemek yediğinizde çalışmayın. </a:t>
            </a:r>
          </a:p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7-Aynı anda farklı derslere </a:t>
            </a:r>
            <a:r>
              <a:rPr lang="tr-TR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odaklanmayın.</a:t>
            </a:r>
            <a:endParaRPr lang="tr-TR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8-Tekrar yapın.</a:t>
            </a:r>
          </a:p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9-Farklı kaynaklardan yararlanın.</a:t>
            </a:r>
          </a:p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10-Not tutun</a:t>
            </a:r>
          </a:p>
          <a:p>
            <a:r>
              <a:rPr lang="tr-TR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11-Derse hazırlıklı gidin</a:t>
            </a:r>
          </a:p>
        </p:txBody>
      </p:sp>
    </p:spTree>
    <p:extLst>
      <p:ext uri="{BB962C8B-B14F-4D97-AF65-F5344CB8AC3E}">
        <p14:creationId xmlns:p14="http://schemas.microsoft.com/office/powerpoint/2010/main" xmlns="" val="206089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9273" y="195487"/>
            <a:ext cx="8815341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tr-T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itchFamily="66" charset="0"/>
                <a:cs typeface="Times New Roman" charset="0"/>
              </a:rPr>
              <a:t>Başarıya Giden Yol Çok Çalışmaktan Değil, Sistemli Çalışmaktan Geçer…</a:t>
            </a:r>
            <a:endParaRPr lang="tr-T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499741"/>
            <a:ext cx="6192688" cy="24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46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948" y="267494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Bahanelerden Kurtulmak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1630"/>
            <a:ext cx="792088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709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5"/>
            <a:ext cx="8712968" cy="46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827584" y="3134747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İnsanı bir amaç için harekete geçiren </a:t>
            </a:r>
          </a:p>
          <a:p>
            <a:pPr algn="ctr"/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tr-TR" sz="3600" dirty="0" smtClean="0">
                <a:solidFill>
                  <a:srgbClr val="FFFF00"/>
                </a:solidFill>
                <a:latin typeface="Comic Sans MS" pitchFamily="66" charset="0"/>
              </a:rPr>
              <a:t>stek</a:t>
            </a:r>
            <a:r>
              <a:rPr lang="tr-TR" sz="3600" dirty="0">
                <a:solidFill>
                  <a:srgbClr val="FFFF00"/>
                </a:solidFill>
                <a:latin typeface="Comic Sans MS" pitchFamily="66" charset="0"/>
              </a:rPr>
              <a:t>, arzu ve güçtür.</a:t>
            </a:r>
          </a:p>
        </p:txBody>
      </p:sp>
    </p:spTree>
    <p:extLst>
      <p:ext uri="{BB962C8B-B14F-4D97-AF65-F5344CB8AC3E}">
        <p14:creationId xmlns:p14="http://schemas.microsoft.com/office/powerpoint/2010/main" xmlns="" val="42748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948" y="267494"/>
            <a:ext cx="914400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Kendine </a:t>
            </a:r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İnanmak ve  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Mücadele Etmek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39552" y="2499743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/>
              <a:t>Unutmayın ki;</a:t>
            </a:r>
            <a:endParaRPr lang="tr-TR" sz="4000" b="1" dirty="0">
              <a:solidFill>
                <a:srgbClr val="FF0000"/>
              </a:solidFill>
            </a:endParaRPr>
          </a:p>
          <a:p>
            <a:r>
              <a:rPr lang="tr-TR" sz="4000" b="1" dirty="0">
                <a:solidFill>
                  <a:srgbClr val="FF0000"/>
                </a:solidFill>
              </a:rPr>
              <a:t>İNANMAK, BAŞARMANIN YARISIDIR.</a:t>
            </a:r>
          </a:p>
        </p:txBody>
      </p:sp>
    </p:spTree>
    <p:extLst>
      <p:ext uri="{BB962C8B-B14F-4D97-AF65-F5344CB8AC3E}">
        <p14:creationId xmlns:p14="http://schemas.microsoft.com/office/powerpoint/2010/main" xmlns="" val="402386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483519"/>
            <a:ext cx="8229600" cy="5232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Başarıya Nasıl Ulaşırız?</a:t>
            </a: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4000" dirty="0" smtClean="0"/>
              <a:t>Hayatımızdaki başarıları; sevdiğimiz şeyler </a:t>
            </a:r>
            <a:r>
              <a:rPr lang="tr-TR" sz="4000" dirty="0" smtClean="0">
                <a:solidFill>
                  <a:srgbClr val="FF0000"/>
                </a:solidFill>
              </a:rPr>
              <a:t>(</a:t>
            </a:r>
            <a:r>
              <a:rPr lang="tr-TR" sz="4000" dirty="0" err="1" smtClean="0">
                <a:solidFill>
                  <a:srgbClr val="FF0000"/>
                </a:solidFill>
              </a:rPr>
              <a:t>tv</a:t>
            </a:r>
            <a:r>
              <a:rPr lang="tr-TR" sz="4000" dirty="0" smtClean="0">
                <a:solidFill>
                  <a:srgbClr val="FF0000"/>
                </a:solidFill>
              </a:rPr>
              <a:t> izlemek, telefonla oynamak vb.) </a:t>
            </a:r>
            <a:r>
              <a:rPr lang="tr-TR" sz="4000" dirty="0" smtClean="0"/>
              <a:t>karşısındaki tutumuzla değil, sevmesek de yapmamız gereken şeyler </a:t>
            </a:r>
            <a:r>
              <a:rPr lang="tr-TR" sz="4000" dirty="0" smtClean="0">
                <a:solidFill>
                  <a:srgbClr val="FF0000"/>
                </a:solidFill>
              </a:rPr>
              <a:t>(matematik çalışmak, kitap okumak </a:t>
            </a:r>
            <a:r>
              <a:rPr lang="tr-TR" sz="4000" dirty="0" err="1" smtClean="0">
                <a:solidFill>
                  <a:srgbClr val="FF0000"/>
                </a:solidFill>
              </a:rPr>
              <a:t>v.b</a:t>
            </a:r>
            <a:r>
              <a:rPr lang="tr-TR" sz="4000" dirty="0" smtClean="0">
                <a:solidFill>
                  <a:srgbClr val="FF0000"/>
                </a:solidFill>
              </a:rPr>
              <a:t>.) </a:t>
            </a:r>
            <a:r>
              <a:rPr lang="tr-TR" sz="4000" dirty="0" smtClean="0"/>
              <a:t>karşısındaki tavrımızla belirleriz.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xmlns="" val="393683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UMIxv_1517906552_55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746" y="98822"/>
            <a:ext cx="5838750" cy="49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07503" y="483518"/>
            <a:ext cx="3869035" cy="40318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Ayşe Işık Ellerinin Olmamasını Bahane Etmedi, Çalışarak Ayakları İle Mükemmel Resimler Yapmayı Başardı</a:t>
            </a:r>
            <a:r>
              <a:rPr lang="tr-TR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tr-TR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25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414" y="195486"/>
            <a:ext cx="6311794" cy="48245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039544" y="195486"/>
            <a:ext cx="3924944" cy="4524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Sümeyye Boyacı (5 Şubat 2003, Türk Yüzücüdür. 2018 Avrupa </a:t>
            </a:r>
            <a:r>
              <a:rPr lang="tr-TR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Paralimpik</a:t>
            </a:r>
            <a:r>
              <a:rPr lang="tr-TR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Yüzme Şampiyonasında Ülkemizi Altın Madalyayla Gururlandırmıştır. </a:t>
            </a:r>
            <a:endParaRPr lang="tr-TR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80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3478"/>
            <a:ext cx="5745385" cy="492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932040" y="483518"/>
            <a:ext cx="4032448" cy="3970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Toronto Üniversitesi'nden John </a:t>
            </a:r>
            <a:r>
              <a:rPr lang="tr-TR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M.Kennedy</a:t>
            </a:r>
            <a:r>
              <a:rPr lang="tr-TR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Eşref Armağan’ın Körlerin Eğitimi Konusunda Önemli Bir Mihenk Taşı Oluşturduğunu Ve Dünyada Bu Şekildeki Tek Örnek Olduğunu Söylüyor. </a:t>
            </a:r>
            <a:endParaRPr lang="tr-TR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68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827584" y="1491630"/>
            <a:ext cx="7728755" cy="27699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latin typeface="+mj-lt"/>
              </a:rPr>
              <a:t>Onların fiziksel engeli vardı </a:t>
            </a:r>
          </a:p>
          <a:p>
            <a:pPr algn="ctr"/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latin typeface="+mj-lt"/>
              </a:rPr>
              <a:t>ama demediler.</a:t>
            </a:r>
          </a:p>
          <a:p>
            <a:pPr algn="ctr"/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+mj-lt"/>
              </a:rPr>
              <a:t>Evet pes ettiler kimi zaman,</a:t>
            </a:r>
          </a:p>
          <a:p>
            <a:pPr algn="ctr"/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+mj-lt"/>
              </a:rPr>
              <a:t>İnanmaktan vazgeçmediler.</a:t>
            </a:r>
            <a:endParaRPr lang="tr-TR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7504" y="195486"/>
            <a:ext cx="892899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ÖNERİ</a:t>
            </a:r>
            <a:endParaRPr lang="tr-T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Akış Çizelgesi: Sonlandırıcı 4"/>
          <p:cNvSpPr/>
          <p:nvPr/>
        </p:nvSpPr>
        <p:spPr>
          <a:xfrm>
            <a:off x="2132112" y="1027599"/>
            <a:ext cx="4360676" cy="681432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 smtClean="0"/>
          </a:p>
          <a:p>
            <a:pPr algn="ctr"/>
            <a:r>
              <a:rPr lang="tr-TR" sz="2400" b="1" dirty="0" smtClean="0"/>
              <a:t>Yapmanız </a:t>
            </a:r>
            <a:r>
              <a:rPr lang="tr-TR" sz="2400" b="1" dirty="0"/>
              <a:t>gerekeni yapın.</a:t>
            </a:r>
          </a:p>
          <a:p>
            <a:pPr algn="ctr"/>
            <a:endParaRPr lang="tr-TR" b="1" dirty="0"/>
          </a:p>
        </p:txBody>
      </p:sp>
      <p:sp>
        <p:nvSpPr>
          <p:cNvPr id="9" name="Akış Çizelgesi: Sonlandırıcı 8"/>
          <p:cNvSpPr/>
          <p:nvPr/>
        </p:nvSpPr>
        <p:spPr>
          <a:xfrm>
            <a:off x="1076282" y="4106848"/>
            <a:ext cx="6472336" cy="681432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 smtClean="0"/>
          </a:p>
          <a:p>
            <a:pPr algn="ctr"/>
            <a:r>
              <a:rPr lang="tr-TR" sz="2400" b="1" dirty="0" smtClean="0"/>
              <a:t>O </a:t>
            </a:r>
            <a:r>
              <a:rPr lang="tr-TR" sz="2400" b="1" dirty="0"/>
              <a:t>anda isteseniz de istemeseniz de yapın.</a:t>
            </a:r>
          </a:p>
          <a:p>
            <a:pPr algn="ctr"/>
            <a:endParaRPr lang="tr-TR" sz="2400" b="1" dirty="0"/>
          </a:p>
        </p:txBody>
      </p:sp>
      <p:sp>
        <p:nvSpPr>
          <p:cNvPr id="10" name="Akış Çizelgesi: Sonlandırıcı 9"/>
          <p:cNvSpPr/>
          <p:nvPr/>
        </p:nvSpPr>
        <p:spPr>
          <a:xfrm>
            <a:off x="1683296" y="2508697"/>
            <a:ext cx="5529572" cy="681432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 smtClean="0"/>
          </a:p>
          <a:p>
            <a:pPr algn="ctr"/>
            <a:endParaRPr lang="tr-TR" b="1" dirty="0"/>
          </a:p>
          <a:p>
            <a:pPr algn="ctr"/>
            <a:r>
              <a:rPr lang="tr-TR" sz="2000" b="1" dirty="0" smtClean="0"/>
              <a:t>Bunları </a:t>
            </a:r>
            <a:r>
              <a:rPr lang="tr-TR" sz="2000" b="1" dirty="0"/>
              <a:t>yapılması gereken zamanda yapın</a:t>
            </a:r>
            <a:r>
              <a:rPr lang="tr-TR" b="1" dirty="0"/>
              <a:t>.</a:t>
            </a:r>
          </a:p>
          <a:p>
            <a:pPr algn="r"/>
            <a:endParaRPr lang="tr-TR" b="1" dirty="0"/>
          </a:p>
          <a:p>
            <a:pPr algn="r"/>
            <a:endParaRPr lang="tr-TR" b="1" dirty="0"/>
          </a:p>
        </p:txBody>
      </p:sp>
      <p:sp>
        <p:nvSpPr>
          <p:cNvPr id="8" name="Aşağı Ok 7"/>
          <p:cNvSpPr/>
          <p:nvPr/>
        </p:nvSpPr>
        <p:spPr>
          <a:xfrm>
            <a:off x="4205766" y="1779664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4211960" y="3278319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8892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8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872217" y="267494"/>
            <a:ext cx="340567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Hayal Edin!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9218" name="Picture 2" descr="Girişimciler için Motivasyon Sözleri › turk5 foruml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605" y="1347615"/>
            <a:ext cx="80648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17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91"/>
            <a:ext cx="82809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51520" y="69304"/>
            <a:ext cx="871296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İnanın!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7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n Etkileyici Motivasyon Sözleri Faydalı Bilgiler - Vesosyal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76"/>
          <a:stretch>
            <a:fillRect/>
          </a:stretch>
        </p:blipFill>
        <p:spPr bwMode="auto">
          <a:xfrm>
            <a:off x="827584" y="987574"/>
            <a:ext cx="7429500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362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95486"/>
            <a:ext cx="9144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Comic Sans MS" pitchFamily="66" charset="0"/>
              </a:rPr>
              <a:t>Motivasyon Kaynakları Nelerdir?</a:t>
            </a:r>
            <a:endParaRPr lang="tr-T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31590"/>
            <a:ext cx="7056784" cy="37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45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7\Desktop\VERİMLİ ÇALIŞMA-MOTİVASYON\marshmallow-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86619"/>
            <a:ext cx="69127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79512" y="130747"/>
            <a:ext cx="87849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Marc</a:t>
            </a:r>
            <a:r>
              <a:rPr lang="tr-T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tr-TR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Witmann’in</a:t>
            </a:r>
            <a: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tr-TR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Marshmallow</a:t>
            </a:r>
            <a: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tr-T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Deneyi </a:t>
            </a:r>
            <a:endParaRPr lang="tr-T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84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ln w="28575">
            <a:solidFill>
              <a:schemeClr val="accent3"/>
            </a:solidFill>
          </a:ln>
        </p:spPr>
        <p:txBody>
          <a:bodyPr/>
          <a:lstStyle/>
          <a:p>
            <a:r>
              <a:rPr lang="tr-TR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Emek ve Sabır </a:t>
            </a:r>
            <a:endParaRPr lang="tr-TR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‘’Sen </a:t>
            </a:r>
            <a:r>
              <a:rPr lang="tr-TR" dirty="0"/>
              <a:t>tohum saç bitmezse toprak </a:t>
            </a:r>
            <a:r>
              <a:rPr lang="tr-TR" dirty="0" smtClean="0"/>
              <a:t>utansın’’</a:t>
            </a:r>
            <a:endParaRPr lang="tr-TR" dirty="0"/>
          </a:p>
          <a:p>
            <a:pPr marL="0" indent="0">
              <a:buNone/>
            </a:pP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Necip Fazıl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8861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www.rehberlikservisim.com</a:t>
            </a:r>
            <a:endParaRPr lang="tr-T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7614"/>
            <a:ext cx="7848872" cy="372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827584" y="195486"/>
            <a:ext cx="7560839" cy="923330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latin typeface="Comic Sans MS" pitchFamily="66" charset="0"/>
              </a:rPr>
              <a:t>Mizah</a:t>
            </a:r>
            <a:r>
              <a:rPr lang="tr-T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tr-T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0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Teşekkür Ederim</a:t>
            </a: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228184" y="26437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youtu.be/zby8VTFoYtY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19622"/>
            <a:ext cx="407670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57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xmlns="" val="2047590253"/>
              </p:ext>
            </p:extLst>
          </p:nvPr>
        </p:nvGraphicFramePr>
        <p:xfrm>
          <a:off x="251520" y="123479"/>
          <a:ext cx="864096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4227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29"/>
          <a:stretch/>
        </p:blipFill>
        <p:spPr bwMode="auto">
          <a:xfrm>
            <a:off x="611560" y="411510"/>
            <a:ext cx="806489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154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xmlns="" val="1116072277"/>
              </p:ext>
            </p:extLst>
          </p:nvPr>
        </p:nvGraphicFramePr>
        <p:xfrm>
          <a:off x="107505" y="123479"/>
          <a:ext cx="8958151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3917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7920880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445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Bileşi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</TotalTime>
  <Words>498</Words>
  <Application>Microsoft Office PowerPoint</Application>
  <PresentationFormat>Ekran Gösterisi (16:9)</PresentationFormat>
  <Paragraphs>120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54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Başarısızlık Korkusu- Özgüven Eksikliği Denemekten Vazgeçme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Başarıya Nasıl Ulaşırız?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Emek ve Sabır </vt:lpstr>
      <vt:lpstr>Slayt 52</vt:lpstr>
      <vt:lpstr>Teşekkür Ederim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win7</dc:creator>
  <cp:lastModifiedBy>PC</cp:lastModifiedBy>
  <cp:revision>167</cp:revision>
  <dcterms:created xsi:type="dcterms:W3CDTF">2017-11-01T05:55:49Z</dcterms:created>
  <dcterms:modified xsi:type="dcterms:W3CDTF">2023-09-25T09:14:19Z</dcterms:modified>
</cp:coreProperties>
</file>